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13350875" cx="23774400"/>
  <p:notesSz cx="6858000" cy="9144000"/>
  <p:embeddedFontLst>
    <p:embeddedFont>
      <p:font typeface="Ubuntu"/>
      <p:regular r:id="rId26"/>
      <p:bold r:id="rId27"/>
      <p:italic r:id="rId28"/>
      <p:boldItalic r:id="rId29"/>
    </p:embeddedFont>
    <p:embeddedFont>
      <p:font typeface="Roboto Black"/>
      <p:bold r:id="rId30"/>
      <p:boldItalic r:id="rId31"/>
    </p:embeddedFont>
    <p:embeddedFont>
      <p:font typeface="Lato"/>
      <p:regular r:id="rId32"/>
      <p:bold r:id="rId33"/>
      <p:italic r:id="rId34"/>
      <p:boldItalic r:id="rId35"/>
    </p:embeddedFon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05">
          <p15:clr>
            <a:srgbClr val="000000"/>
          </p15:clr>
        </p15:guide>
        <p15:guide id="2" pos="748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0CD4AA-C602-4222-B124-8427869B9C42}">
  <a:tblStyle styleId="{8C0CD4AA-C602-4222-B124-8427869B9C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205" orient="horz"/>
        <p:guide pos="74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Ubuntu-regular.fntdata"/><Relationship Id="rId25" Type="http://schemas.openxmlformats.org/officeDocument/2006/relationships/slide" Target="slides/slide19.xml"/><Relationship Id="rId28" Type="http://schemas.openxmlformats.org/officeDocument/2006/relationships/font" Target="fonts/Ubuntu-italic.fntdata"/><Relationship Id="rId27" Type="http://schemas.openxmlformats.org/officeDocument/2006/relationships/font" Target="fonts/Ubuntu-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Ubuntu-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lack-boldItalic.fntdata"/><Relationship Id="rId30" Type="http://schemas.openxmlformats.org/officeDocument/2006/relationships/font" Target="fonts/RobotoBlack-bold.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8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9d9d5cb72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Base on our assessment , Jason’s current house Condition is below average and there is much room to improve</a:t>
            </a:r>
            <a:endParaRPr sz="1400"/>
          </a:p>
          <a:p>
            <a:pPr indent="0" lvl="0" marL="0" rtl="0" algn="l">
              <a:spcBef>
                <a:spcPts val="0"/>
              </a:spcBef>
              <a:spcAft>
                <a:spcPts val="0"/>
              </a:spcAft>
              <a:buNone/>
            </a:pPr>
            <a:r>
              <a:rPr lang="en-US" sz="1400"/>
              <a:t>Base on package A , we could help Jason to upsell his house from 277K to 298 K , an increase of  $21,000 .. This will probably required simple modification on his house such as recoating your house with waterproof paints , changing his lighting lighting and some of the furnitures.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We also offered Jason an alternative package to consider if he had more budget. This package B includes doing up an IOT system to his house. As you all are aware , one of the more popular in-house feature that buyer look at is home IOT system. Just by adding this features on top on the base improvement, we are confident to help you to upsell your house from 277k to 310k , an increase of $33,000K as shown in the chart.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Next , we will look at Jason’s Garage</a:t>
            </a:r>
            <a:endParaRPr sz="1400"/>
          </a:p>
        </p:txBody>
      </p:sp>
      <p:sp>
        <p:nvSpPr>
          <p:cNvPr id="245" name="Google Shape;245;ge9d9d5cb72_0_159: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9d9d5cb72_0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Base on our assessment , Jason’s current Garage Condition is average.</a:t>
            </a:r>
            <a:endParaRPr sz="1400"/>
          </a:p>
          <a:p>
            <a:pPr indent="0" lvl="0" marL="0" rtl="0" algn="l">
              <a:spcBef>
                <a:spcPts val="0"/>
              </a:spcBef>
              <a:spcAft>
                <a:spcPts val="0"/>
              </a:spcAft>
              <a:buNone/>
            </a:pPr>
            <a:r>
              <a:rPr lang="en-US" sz="1400"/>
              <a:t>Base on package A , we could help Jason to upsell his house from 277K to 281K , an increase of  $4,000 .. This will probably required simple modification on his house such as adding drainage , waterproofing your floor and levelling your ground.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Likewise , We proposed to Jason an alternative package to consider if he had more budget. This package B includes doing up automated shuttle door for his Garage. This feature could be tie in together within the same IOT features proposed for his house and is currently one of the most in thing for the garage in the market now. This additional automated shuttle door will  is expected to increase Jason house from 277k to 285k , an increase of $8,000K as shown in the chart.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The next feature we will look at is Jason’s Basement</a:t>
            </a:r>
            <a:endParaRPr sz="1400"/>
          </a:p>
          <a:p>
            <a:pPr indent="0" lvl="0" marL="0" rtl="0" algn="l">
              <a:spcBef>
                <a:spcPts val="0"/>
              </a:spcBef>
              <a:spcAft>
                <a:spcPts val="0"/>
              </a:spcAft>
              <a:buNone/>
            </a:pPr>
            <a:r>
              <a:t/>
            </a:r>
            <a:endParaRPr sz="1400"/>
          </a:p>
        </p:txBody>
      </p:sp>
      <p:sp>
        <p:nvSpPr>
          <p:cNvPr id="278" name="Google Shape;278;ge9d9d5cb72_0_261: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9d9d5cb72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Base on our assessment , Jason’s current Basement quality is already good and required minimal improvement</a:t>
            </a:r>
            <a:endParaRPr sz="1400"/>
          </a:p>
          <a:p>
            <a:pPr indent="0" lvl="0" marL="0" rtl="0" algn="l">
              <a:spcBef>
                <a:spcPts val="0"/>
              </a:spcBef>
              <a:spcAft>
                <a:spcPts val="0"/>
              </a:spcAft>
              <a:buNone/>
            </a:pPr>
            <a:r>
              <a:rPr lang="en-US" sz="1400"/>
              <a:t>As Jason’s had a wine cellar for his basement , we recommended Jason to put up a simple remote monitoring control to regulate his aircon , as well as his lightings. This minimal feature improvement to his basement is set to increase Jason’s house by $4,000.</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Moving on to the summary for both packages</a:t>
            </a:r>
            <a:endParaRPr sz="1400"/>
          </a:p>
        </p:txBody>
      </p:sp>
      <p:sp>
        <p:nvSpPr>
          <p:cNvPr id="310" name="Google Shape;310;ge9d9d5cb72_0_234: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By improving the features for your Garage , Basement and House Condition, o</a:t>
            </a:r>
            <a:r>
              <a:rPr lang="en-US" sz="1400"/>
              <a:t>ur base package A will not only fulfill Jason initial requirement on </a:t>
            </a:r>
            <a:r>
              <a:rPr lang="en-US" sz="1400"/>
              <a:t>renovation</a:t>
            </a:r>
            <a:r>
              <a:rPr lang="en-US" sz="1400"/>
              <a:t> budget below 20K , but also help Jason to net an ROI of ~4.6% after the renovation expenses.</a:t>
            </a:r>
            <a:endParaRPr sz="1400"/>
          </a:p>
          <a:p>
            <a:pPr indent="0" lvl="0" marL="0" rtl="0" algn="l">
              <a:spcBef>
                <a:spcPts val="0"/>
              </a:spcBef>
              <a:spcAft>
                <a:spcPts val="0"/>
              </a:spcAft>
              <a:buNone/>
            </a:pPr>
            <a:r>
              <a:rPr lang="en-US" sz="1400"/>
              <a:t>Our package B involved additional improvement </a:t>
            </a:r>
            <a:r>
              <a:rPr lang="en-US" sz="1400"/>
              <a:t>towards</a:t>
            </a:r>
            <a:r>
              <a:rPr lang="en-US" sz="1400"/>
              <a:t> towards IOT and automation features which will appeal to our current trendy buyers who are into the IOT home system. </a:t>
            </a:r>
            <a:endParaRPr sz="1400"/>
          </a:p>
          <a:p>
            <a:pPr indent="0" lvl="0" marL="0" rtl="0" algn="l">
              <a:spcBef>
                <a:spcPts val="0"/>
              </a:spcBef>
              <a:spcAft>
                <a:spcPts val="0"/>
              </a:spcAft>
              <a:buNone/>
            </a:pPr>
            <a:r>
              <a:rPr b="1" lang="en-US" sz="1400"/>
              <a:t>We had worked very closely with Jason for the past 3 weeks and he had just recently made his decision. So anyone on the floor like to guess? As Jason had worked with us previously in his first house purchase , he is </a:t>
            </a:r>
            <a:r>
              <a:rPr b="1" lang="en-US" sz="1400"/>
              <a:t>absolutely confident on our model quality as well as deliverables. He decided to commit more and work through together with us on Package B.!</a:t>
            </a:r>
            <a:endParaRPr b="1" sz="1400"/>
          </a:p>
          <a:p>
            <a:pPr indent="0" lvl="0" marL="0" rtl="0" algn="l">
              <a:spcBef>
                <a:spcPts val="0"/>
              </a:spcBef>
              <a:spcAft>
                <a:spcPts val="0"/>
              </a:spcAft>
              <a:buNone/>
            </a:pPr>
            <a:r>
              <a:rPr lang="en-US" sz="1400"/>
              <a:t>Jason is smart.</a:t>
            </a:r>
            <a:endParaRPr sz="1400"/>
          </a:p>
          <a:p>
            <a:pPr indent="0" lvl="0" marL="0" rtl="0" algn="l">
              <a:spcBef>
                <a:spcPts val="0"/>
              </a:spcBef>
              <a:spcAft>
                <a:spcPts val="0"/>
              </a:spcAft>
              <a:buNone/>
            </a:pPr>
            <a:r>
              <a:rPr lang="en-US" sz="1400"/>
              <a:t>Be like Jason.</a:t>
            </a:r>
            <a:endParaRPr sz="1400"/>
          </a:p>
        </p:txBody>
      </p:sp>
      <p:sp>
        <p:nvSpPr>
          <p:cNvPr id="336" name="Google Shape;336;p8: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8c7690735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We had worked with many clients like Jason and their reviews on our house prediction model and services had been great so far. We understand your financial pain point and we are able to customise our model to your needs!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While we are able to predict qualitatively , we should also take into account that to improve a house feature, renovation budget will be required. Whether that outweighs the increase of </a:t>
            </a:r>
            <a:r>
              <a:rPr lang="en-US" sz="1400"/>
              <a:t>Sale Price</a:t>
            </a:r>
            <a:r>
              <a:rPr lang="en-US" sz="1400"/>
              <a:t> could be further studies together with our interior design team if you choose us as your first choice partner.</a:t>
            </a:r>
            <a:endParaRPr sz="1400"/>
          </a:p>
          <a:p>
            <a:pPr indent="0" lvl="0" marL="0" rtl="0" algn="l">
              <a:spcBef>
                <a:spcPts val="0"/>
              </a:spcBef>
              <a:spcAft>
                <a:spcPts val="0"/>
              </a:spcAft>
              <a:buNone/>
            </a:pPr>
            <a:r>
              <a:rPr lang="en-US" sz="1400"/>
              <a:t>Our dedicated in house interior </a:t>
            </a:r>
            <a:r>
              <a:rPr lang="en-US" sz="1400"/>
              <a:t>design</a:t>
            </a:r>
            <a:r>
              <a:rPr lang="en-US" sz="1400"/>
              <a:t> team will help you minimize renovation expense , </a:t>
            </a:r>
            <a:r>
              <a:rPr lang="en-US" sz="1400"/>
              <a:t>maximize</a:t>
            </a:r>
            <a:r>
              <a:rPr lang="en-US" sz="1400"/>
              <a:t> your sales price and optimize your net ROI.</a:t>
            </a:r>
            <a:endParaRPr sz="1400"/>
          </a:p>
        </p:txBody>
      </p:sp>
      <p:sp>
        <p:nvSpPr>
          <p:cNvPr id="350" name="Google Shape;350;ge8c7690735_0_4: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We hope to hear from you soon!</a:t>
            </a:r>
            <a:endParaRPr sz="1400"/>
          </a:p>
        </p:txBody>
      </p:sp>
      <p:sp>
        <p:nvSpPr>
          <p:cNvPr id="362" name="Google Shape;362;p12: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3: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ea993f9182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ea993f9182_1_6: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a993f9182_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ea993f9182_1_26: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a993f9182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ea993f9182_1_35: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8c7690735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latin typeface="Arial"/>
                <a:ea typeface="Arial"/>
                <a:cs typeface="Arial"/>
                <a:sym typeface="Arial"/>
              </a:rPr>
              <a:t>Base on our model , there are many features that have strong correlation with respect to the Sale Price. However in the standpoint of a seller in our business study , many of these numeric feature are already cast in stone and not wise to varies. Instead , we will study into features that could be physically implemented and improved upon such as House QC and cond , Garage QC and cond , Kitchen QC, etc.</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t/>
            </a:r>
            <a:endParaRPr sz="1200">
              <a:solidFill>
                <a:srgbClr val="24292E"/>
              </a:solidFill>
              <a:highlight>
                <a:srgbClr val="FFFFFF"/>
              </a:highlight>
              <a:latin typeface="Arial"/>
              <a:ea typeface="Arial"/>
              <a:cs typeface="Arial"/>
              <a:sym typeface="Arial"/>
            </a:endParaRPr>
          </a:p>
        </p:txBody>
      </p:sp>
      <p:sp>
        <p:nvSpPr>
          <p:cNvPr id="143" name="Google Shape;143;ge8c7690735_0_37: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8c7690735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latin typeface="Arial"/>
                <a:ea typeface="Arial"/>
                <a:cs typeface="Arial"/>
                <a:sym typeface="Arial"/>
              </a:rPr>
              <a:t>Base on our model , there are many features that have strong correlation with respect to the Sale Price. However in the standpoint of a seller in our business study , many of these numeric feature are already cast in stone and not wise to varies. Instead , we will study into features that could be physically implemented and improved upon such as House QC and cond , Garage QC and cond , Kitchen QC, etc.</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sz="1200">
                <a:solidFill>
                  <a:srgbClr val="24292E"/>
                </a:solidFill>
                <a:highlight>
                  <a:srgbClr val="FFFFFF"/>
                </a:highlight>
                <a:latin typeface="Arial"/>
                <a:ea typeface="Arial"/>
                <a:cs typeface="Arial"/>
                <a:sym typeface="Arial"/>
              </a:rPr>
              <a:t>With the current in-house predicting model that we have, how can we help him to optimize the </a:t>
            </a:r>
            <a:r>
              <a:rPr lang="en-US" sz="1200">
                <a:solidFill>
                  <a:srgbClr val="24292E"/>
                </a:solidFill>
                <a:highlight>
                  <a:srgbClr val="FFFFFF"/>
                </a:highlight>
                <a:latin typeface="Arial"/>
                <a:ea typeface="Arial"/>
                <a:cs typeface="Arial"/>
                <a:sym typeface="Arial"/>
              </a:rPr>
              <a:t>sale price of the house</a:t>
            </a:r>
            <a:r>
              <a:rPr lang="en-US" sz="1200">
                <a:solidFill>
                  <a:srgbClr val="24292E"/>
                </a:solidFill>
                <a:highlight>
                  <a:srgbClr val="FFFFFF"/>
                </a:highlight>
                <a:latin typeface="Arial"/>
                <a:ea typeface="Arial"/>
                <a:cs typeface="Arial"/>
                <a:sym typeface="Arial"/>
              </a:rPr>
              <a:t> with the limited renovation budget that he has.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US" sz="1200">
                <a:solidFill>
                  <a:srgbClr val="24292E"/>
                </a:solidFill>
                <a:highlight>
                  <a:srgbClr val="FFFFFF"/>
                </a:highlight>
                <a:latin typeface="Arial"/>
                <a:ea typeface="Arial"/>
                <a:cs typeface="Arial"/>
                <a:sym typeface="Arial"/>
              </a:rPr>
              <a:t>so that he can have a better return from the renovation spending. </a:t>
            </a:r>
            <a:endParaRPr sz="12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US" sz="1200">
                <a:solidFill>
                  <a:srgbClr val="24292E"/>
                </a:solidFill>
                <a:highlight>
                  <a:srgbClr val="FFFFFF"/>
                </a:highlight>
                <a:latin typeface="Arial"/>
                <a:ea typeface="Arial"/>
                <a:cs typeface="Arial"/>
                <a:sym typeface="Arial"/>
              </a:rPr>
              <a:t>How can we increase the saleprice based on </a:t>
            </a:r>
            <a:endParaRPr sz="1200">
              <a:solidFill>
                <a:srgbClr val="24292E"/>
              </a:solidFill>
              <a:highlight>
                <a:srgbClr val="FFFFFF"/>
              </a:highlight>
              <a:latin typeface="Arial"/>
              <a:ea typeface="Arial"/>
              <a:cs typeface="Arial"/>
              <a:sym typeface="Arial"/>
            </a:endParaRPr>
          </a:p>
        </p:txBody>
      </p:sp>
      <p:sp>
        <p:nvSpPr>
          <p:cNvPr id="152" name="Google Shape;152;ge8c7690735_0_61:notes"/>
          <p:cNvSpPr/>
          <p:nvPr>
            <p:ph idx="2" type="sldImg"/>
          </p:nvPr>
        </p:nvSpPr>
        <p:spPr>
          <a:xfrm>
            <a:off x="376238" y="685800"/>
            <a:ext cx="6105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Ridge Model for info.</a:t>
            </a:r>
            <a:endParaRPr/>
          </a:p>
        </p:txBody>
      </p:sp>
      <p:sp>
        <p:nvSpPr>
          <p:cNvPr id="163" name="Google Shape;163;p6: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Good neighbourhood </a:t>
            </a:r>
            <a:endParaRPr/>
          </a:p>
        </p:txBody>
      </p:sp>
      <p:sp>
        <p:nvSpPr>
          <p:cNvPr id="199" name="Google Shape;199;p7: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500"/>
              <a:t>by looking at neighbourhood features,we aren’t focusing on that because you can’t really relocate his house to the best neighbourhood right?</a:t>
            </a:r>
            <a:endParaRPr b="1" sz="1500"/>
          </a:p>
          <a:p>
            <a:pPr indent="0" lvl="0" marL="0" rtl="0" algn="l">
              <a:spcBef>
                <a:spcPts val="0"/>
              </a:spcBef>
              <a:spcAft>
                <a:spcPts val="0"/>
              </a:spcAft>
              <a:buNone/>
            </a:pPr>
            <a:r>
              <a:rPr b="1" lang="en-US" sz="1500"/>
              <a:t>we focus on these features because they are the most cost savings in terms of renovation but have a big impact on the sale price!</a:t>
            </a:r>
            <a:endParaRPr b="1" sz="1500"/>
          </a:p>
          <a:p>
            <a:pPr indent="0" lvl="0" marL="0" rtl="0" algn="l">
              <a:spcBef>
                <a:spcPts val="0"/>
              </a:spcBef>
              <a:spcAft>
                <a:spcPts val="0"/>
              </a:spcAft>
              <a:buNone/>
            </a:pPr>
            <a:r>
              <a:rPr lang="en-US" sz="1400"/>
              <a:t>Default house condition for </a:t>
            </a:r>
            <a:r>
              <a:rPr lang="en-US" sz="1400"/>
              <a:t>kitchen</a:t>
            </a:r>
            <a:r>
              <a:rPr lang="en-US" sz="1400"/>
              <a:t> and heating is already excellent :(</a:t>
            </a:r>
            <a:endParaRPr sz="1400"/>
          </a:p>
          <a:p>
            <a:pPr indent="-317500" lvl="0" marL="457200" rtl="0" algn="l">
              <a:lnSpc>
                <a:spcPct val="115000"/>
              </a:lnSpc>
              <a:spcBef>
                <a:spcPts val="0"/>
              </a:spcBef>
              <a:spcAft>
                <a:spcPts val="0"/>
              </a:spcAft>
              <a:buClr>
                <a:srgbClr val="24292E"/>
              </a:buClr>
              <a:buSzPts val="1400"/>
              <a:buChar char="●"/>
            </a:pPr>
            <a:r>
              <a:rPr lang="en-US" sz="1400">
                <a:solidFill>
                  <a:srgbClr val="24292E"/>
                </a:solidFill>
                <a:highlight>
                  <a:schemeClr val="lt1"/>
                </a:highlight>
                <a:latin typeface="Arial"/>
                <a:ea typeface="Arial"/>
                <a:cs typeface="Arial"/>
                <a:sym typeface="Arial"/>
              </a:rPr>
              <a:t>Base on our model , there are many features that have strong correlation with respect to the Sale Price. However in the standpoint of a seller in our business study , many of these numeric feature are already cast in stone and not wise to varies. Instead , </a:t>
            </a:r>
            <a:r>
              <a:rPr b="1" lang="en-US" sz="1400">
                <a:solidFill>
                  <a:srgbClr val="24292E"/>
                </a:solidFill>
                <a:highlight>
                  <a:schemeClr val="lt1"/>
                </a:highlight>
                <a:latin typeface="Arial"/>
                <a:ea typeface="Arial"/>
                <a:cs typeface="Arial"/>
                <a:sym typeface="Arial"/>
              </a:rPr>
              <a:t>we will study into features that could be physically implemented and improved upon such as House QC and cond , Garage QC and cond , BSMT QC, etc.</a:t>
            </a:r>
            <a:endParaRPr b="1" sz="1400">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24292E"/>
              </a:solidFill>
              <a:highlight>
                <a:schemeClr val="lt1"/>
              </a:highlight>
              <a:latin typeface="Arial"/>
              <a:ea typeface="Arial"/>
              <a:cs typeface="Arial"/>
              <a:sym typeface="Arial"/>
            </a:endParaRPr>
          </a:p>
          <a:p>
            <a:pPr indent="0" lvl="0" marL="0" rtl="0" algn="l">
              <a:lnSpc>
                <a:spcPct val="115000"/>
              </a:lnSpc>
              <a:spcBef>
                <a:spcPts val="1200"/>
              </a:spcBef>
              <a:spcAft>
                <a:spcPts val="1200"/>
              </a:spcAft>
              <a:buNone/>
            </a:pPr>
            <a:r>
              <a:t/>
            </a:r>
            <a:endParaRPr sz="1200">
              <a:solidFill>
                <a:srgbClr val="24292E"/>
              </a:solidFill>
              <a:highlight>
                <a:schemeClr val="lt1"/>
              </a:highlight>
              <a:latin typeface="Arial"/>
              <a:ea typeface="Arial"/>
              <a:cs typeface="Arial"/>
              <a:sym typeface="Arial"/>
            </a:endParaRPr>
          </a:p>
        </p:txBody>
      </p:sp>
      <p:sp>
        <p:nvSpPr>
          <p:cNvPr id="210" name="Google Shape;210;p11: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24292E"/>
              </a:buClr>
              <a:buSzPts val="1200"/>
              <a:buChar char="●"/>
            </a:pPr>
            <a:r>
              <a:rPr lang="en-US" sz="1200">
                <a:solidFill>
                  <a:srgbClr val="24292E"/>
                </a:solidFill>
                <a:highlight>
                  <a:srgbClr val="FFFFFF"/>
                </a:highlight>
                <a:latin typeface="Arial"/>
                <a:ea typeface="Arial"/>
                <a:cs typeface="Arial"/>
                <a:sym typeface="Arial"/>
              </a:rPr>
              <a:t>Base on our model , there are many features that have strong correlation with respect to the Sale Price. However in the standpoint of a seller in our business study , many of these numeric feature are already cast in stone and not wise to varies. Instead , we will study into features that could be physically implemented and improved upon such as House QC and cond , Garage QC and cond , Kitchen QC, etc.</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t/>
            </a:r>
            <a:endParaRPr sz="1200">
              <a:solidFill>
                <a:srgbClr val="24292E"/>
              </a:solidFill>
              <a:highlight>
                <a:srgbClr val="FFFFFF"/>
              </a:highlight>
              <a:latin typeface="Arial"/>
              <a:ea typeface="Arial"/>
              <a:cs typeface="Arial"/>
              <a:sym typeface="Arial"/>
            </a:endParaRPr>
          </a:p>
        </p:txBody>
      </p:sp>
      <p:sp>
        <p:nvSpPr>
          <p:cNvPr id="226" name="Google Shape;226;p10:notes"/>
          <p:cNvSpPr/>
          <p:nvPr>
            <p:ph idx="2" type="sldImg"/>
          </p:nvPr>
        </p:nvSpPr>
        <p:spPr>
          <a:xfrm>
            <a:off x="376238" y="685800"/>
            <a:ext cx="61055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83080" y="4147425"/>
            <a:ext cx="20208241" cy="2861785"/>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3566160" y="7565496"/>
            <a:ext cx="16642080" cy="3411890"/>
          </a:xfrm>
          <a:prstGeom prst="rect">
            <a:avLst/>
          </a:prstGeom>
          <a:noFill/>
          <a:ln>
            <a:noFill/>
          </a:ln>
        </p:spPr>
        <p:txBody>
          <a:bodyPr anchorCtr="0" anchor="t" bIns="106050" lIns="212125" spcFirstLastPara="1" rIns="212125" wrap="square" tIns="106050">
            <a:noAutofit/>
          </a:bodyPr>
          <a:lstStyle>
            <a:lvl1pPr lvl="0" algn="ctr">
              <a:spcBef>
                <a:spcPts val="1480"/>
              </a:spcBef>
              <a:spcAft>
                <a:spcPts val="0"/>
              </a:spcAft>
              <a:buClr>
                <a:srgbClr val="888888"/>
              </a:buClr>
              <a:buSzPts val="7400"/>
              <a:buNone/>
              <a:defRPr>
                <a:solidFill>
                  <a:srgbClr val="888888"/>
                </a:solidFill>
              </a:defRPr>
            </a:lvl1pPr>
            <a:lvl2pPr lvl="1" algn="ctr">
              <a:spcBef>
                <a:spcPts val="1300"/>
              </a:spcBef>
              <a:spcAft>
                <a:spcPts val="0"/>
              </a:spcAft>
              <a:buClr>
                <a:srgbClr val="888888"/>
              </a:buClr>
              <a:buSzPts val="6500"/>
              <a:buNone/>
              <a:defRPr>
                <a:solidFill>
                  <a:srgbClr val="888888"/>
                </a:solidFill>
              </a:defRPr>
            </a:lvl2pPr>
            <a:lvl3pPr lvl="2" algn="ctr">
              <a:spcBef>
                <a:spcPts val="1120"/>
              </a:spcBef>
              <a:spcAft>
                <a:spcPts val="0"/>
              </a:spcAft>
              <a:buClr>
                <a:srgbClr val="888888"/>
              </a:buClr>
              <a:buSzPts val="5600"/>
              <a:buNone/>
              <a:defRPr>
                <a:solidFill>
                  <a:srgbClr val="888888"/>
                </a:solidFill>
              </a:defRPr>
            </a:lvl3pPr>
            <a:lvl4pPr lvl="3" algn="ctr">
              <a:spcBef>
                <a:spcPts val="920"/>
              </a:spcBef>
              <a:spcAft>
                <a:spcPts val="0"/>
              </a:spcAft>
              <a:buClr>
                <a:srgbClr val="888888"/>
              </a:buClr>
              <a:buSzPts val="4600"/>
              <a:buNone/>
              <a:defRPr>
                <a:solidFill>
                  <a:srgbClr val="888888"/>
                </a:solidFill>
              </a:defRPr>
            </a:lvl4pPr>
            <a:lvl5pPr lvl="4" algn="ctr">
              <a:spcBef>
                <a:spcPts val="920"/>
              </a:spcBef>
              <a:spcAft>
                <a:spcPts val="0"/>
              </a:spcAft>
              <a:buClr>
                <a:srgbClr val="888888"/>
              </a:buClr>
              <a:buSzPts val="4600"/>
              <a:buNone/>
              <a:defRPr>
                <a:solidFill>
                  <a:srgbClr val="888888"/>
                </a:solidFill>
              </a:defRPr>
            </a:lvl5pPr>
            <a:lvl6pPr lvl="5" algn="ctr">
              <a:spcBef>
                <a:spcPts val="920"/>
              </a:spcBef>
              <a:spcAft>
                <a:spcPts val="0"/>
              </a:spcAft>
              <a:buClr>
                <a:srgbClr val="888888"/>
              </a:buClr>
              <a:buSzPts val="4600"/>
              <a:buNone/>
              <a:defRPr>
                <a:solidFill>
                  <a:srgbClr val="888888"/>
                </a:solidFill>
              </a:defRPr>
            </a:lvl6pPr>
            <a:lvl7pPr lvl="6" algn="ctr">
              <a:spcBef>
                <a:spcPts val="920"/>
              </a:spcBef>
              <a:spcAft>
                <a:spcPts val="0"/>
              </a:spcAft>
              <a:buClr>
                <a:srgbClr val="888888"/>
              </a:buClr>
              <a:buSzPts val="4600"/>
              <a:buNone/>
              <a:defRPr>
                <a:solidFill>
                  <a:srgbClr val="888888"/>
                </a:solidFill>
              </a:defRPr>
            </a:lvl7pPr>
            <a:lvl8pPr lvl="7" algn="ctr">
              <a:spcBef>
                <a:spcPts val="920"/>
              </a:spcBef>
              <a:spcAft>
                <a:spcPts val="0"/>
              </a:spcAft>
              <a:buClr>
                <a:srgbClr val="888888"/>
              </a:buClr>
              <a:buSzPts val="4600"/>
              <a:buNone/>
              <a:defRPr>
                <a:solidFill>
                  <a:srgbClr val="888888"/>
                </a:solidFill>
              </a:defRPr>
            </a:lvl8pPr>
            <a:lvl9pPr lvl="8" algn="ctr">
              <a:spcBef>
                <a:spcPts val="920"/>
              </a:spcBef>
              <a:spcAft>
                <a:spcPts val="0"/>
              </a:spcAft>
              <a:buClr>
                <a:srgbClr val="888888"/>
              </a:buClr>
              <a:buSzPts val="4600"/>
              <a:buNone/>
              <a:defRPr>
                <a:solidFill>
                  <a:srgbClr val="888888"/>
                </a:solidFill>
              </a:defRPr>
            </a:lvl9pPr>
          </a:lstStyle>
          <a:p/>
        </p:txBody>
      </p:sp>
      <p:sp>
        <p:nvSpPr>
          <p:cNvPr id="18" name="Google Shape;18;p2"/>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1"/>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12"/>
          <p:cNvSpPr txBox="1"/>
          <p:nvPr>
            <p:ph type="title"/>
          </p:nvPr>
        </p:nvSpPr>
        <p:spPr>
          <a:xfrm>
            <a:off x="1188721" y="531562"/>
            <a:ext cx="7821614" cy="2262232"/>
          </a:xfrm>
          <a:prstGeom prst="rect">
            <a:avLst/>
          </a:prstGeom>
          <a:noFill/>
          <a:ln>
            <a:noFill/>
          </a:ln>
        </p:spPr>
        <p:txBody>
          <a:bodyPr anchorCtr="0" anchor="b" bIns="106050" lIns="212125" spcFirstLastPara="1" rIns="212125" wrap="square" tIns="106050">
            <a:noAutofit/>
          </a:bodyPr>
          <a:lstStyle>
            <a:lvl1pPr lvl="0" algn="l">
              <a:spcBef>
                <a:spcPts val="0"/>
              </a:spcBef>
              <a:spcAft>
                <a:spcPts val="0"/>
              </a:spcAft>
              <a:buClr>
                <a:schemeClr val="dk1"/>
              </a:buClr>
              <a:buSzPts val="4600"/>
              <a:buFont typeface="Calibri"/>
              <a:buNone/>
              <a:defRPr b="1"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a:off x="9295130" y="531564"/>
            <a:ext cx="13290550" cy="11394602"/>
          </a:xfrm>
          <a:prstGeom prst="rect">
            <a:avLst/>
          </a:prstGeom>
          <a:noFill/>
          <a:ln>
            <a:noFill/>
          </a:ln>
        </p:spPr>
        <p:txBody>
          <a:bodyPr anchorCtr="0" anchor="t" bIns="106050" lIns="212125" spcFirstLastPara="1" rIns="212125" wrap="square" tIns="106050">
            <a:noAutofit/>
          </a:bodyPr>
          <a:lstStyle>
            <a:lvl1pPr indent="-698500" lvl="0" marL="457200" algn="l">
              <a:spcBef>
                <a:spcPts val="1480"/>
              </a:spcBef>
              <a:spcAft>
                <a:spcPts val="0"/>
              </a:spcAft>
              <a:buClr>
                <a:schemeClr val="dk1"/>
              </a:buClr>
              <a:buSzPts val="7400"/>
              <a:buChar char="•"/>
              <a:defRPr sz="7400"/>
            </a:lvl1pPr>
            <a:lvl2pPr indent="-641350" lvl="1" marL="914400" algn="l">
              <a:spcBef>
                <a:spcPts val="1300"/>
              </a:spcBef>
              <a:spcAft>
                <a:spcPts val="0"/>
              </a:spcAft>
              <a:buClr>
                <a:schemeClr val="dk1"/>
              </a:buClr>
              <a:buSzPts val="6500"/>
              <a:buChar char="–"/>
              <a:defRPr sz="6500"/>
            </a:lvl2pPr>
            <a:lvl3pPr indent="-584200" lvl="2" marL="1371600" algn="l">
              <a:spcBef>
                <a:spcPts val="1120"/>
              </a:spcBef>
              <a:spcAft>
                <a:spcPts val="0"/>
              </a:spcAft>
              <a:buClr>
                <a:schemeClr val="dk1"/>
              </a:buClr>
              <a:buSzPts val="5600"/>
              <a:buChar char="•"/>
              <a:defRPr sz="5600"/>
            </a:lvl3pPr>
            <a:lvl4pPr indent="-520700" lvl="3" marL="1828800" algn="l">
              <a:spcBef>
                <a:spcPts val="920"/>
              </a:spcBef>
              <a:spcAft>
                <a:spcPts val="0"/>
              </a:spcAft>
              <a:buClr>
                <a:schemeClr val="dk1"/>
              </a:buClr>
              <a:buSzPts val="4600"/>
              <a:buChar char="–"/>
              <a:defRPr sz="4600"/>
            </a:lvl4pPr>
            <a:lvl5pPr indent="-520700" lvl="4" marL="2286000" algn="l">
              <a:spcBef>
                <a:spcPts val="920"/>
              </a:spcBef>
              <a:spcAft>
                <a:spcPts val="0"/>
              </a:spcAft>
              <a:buClr>
                <a:schemeClr val="dk1"/>
              </a:buClr>
              <a:buSzPts val="4600"/>
              <a:buChar char="»"/>
              <a:defRPr sz="4600"/>
            </a:lvl5pPr>
            <a:lvl6pPr indent="-520700" lvl="5" marL="2743200" algn="l">
              <a:spcBef>
                <a:spcPts val="920"/>
              </a:spcBef>
              <a:spcAft>
                <a:spcPts val="0"/>
              </a:spcAft>
              <a:buClr>
                <a:schemeClr val="dk1"/>
              </a:buClr>
              <a:buSzPts val="4600"/>
              <a:buChar char="•"/>
              <a:defRPr sz="4600"/>
            </a:lvl6pPr>
            <a:lvl7pPr indent="-520700" lvl="6" marL="3200400" algn="l">
              <a:spcBef>
                <a:spcPts val="920"/>
              </a:spcBef>
              <a:spcAft>
                <a:spcPts val="0"/>
              </a:spcAft>
              <a:buClr>
                <a:schemeClr val="dk1"/>
              </a:buClr>
              <a:buSzPts val="4600"/>
              <a:buChar char="•"/>
              <a:defRPr sz="4600"/>
            </a:lvl7pPr>
            <a:lvl8pPr indent="-520700" lvl="7" marL="3657600" algn="l">
              <a:spcBef>
                <a:spcPts val="920"/>
              </a:spcBef>
              <a:spcAft>
                <a:spcPts val="0"/>
              </a:spcAft>
              <a:buClr>
                <a:schemeClr val="dk1"/>
              </a:buClr>
              <a:buSzPts val="4600"/>
              <a:buChar char="•"/>
              <a:defRPr sz="4600"/>
            </a:lvl8pPr>
            <a:lvl9pPr indent="-520700" lvl="8" marL="4114800" algn="l">
              <a:spcBef>
                <a:spcPts val="920"/>
              </a:spcBef>
              <a:spcAft>
                <a:spcPts val="0"/>
              </a:spcAft>
              <a:buClr>
                <a:schemeClr val="dk1"/>
              </a:buClr>
              <a:buSzPts val="4600"/>
              <a:buChar char="•"/>
              <a:defRPr sz="4600"/>
            </a:lvl9pPr>
          </a:lstStyle>
          <a:p/>
        </p:txBody>
      </p:sp>
      <p:sp>
        <p:nvSpPr>
          <p:cNvPr id="76" name="Google Shape;76;p12"/>
          <p:cNvSpPr txBox="1"/>
          <p:nvPr>
            <p:ph idx="2" type="body"/>
          </p:nvPr>
        </p:nvSpPr>
        <p:spPr>
          <a:xfrm>
            <a:off x="1188721" y="2793795"/>
            <a:ext cx="7821614" cy="9132370"/>
          </a:xfrm>
          <a:prstGeom prst="rect">
            <a:avLst/>
          </a:prstGeom>
          <a:noFill/>
          <a:ln>
            <a:noFill/>
          </a:ln>
        </p:spPr>
        <p:txBody>
          <a:bodyPr anchorCtr="0" anchor="t" bIns="106050" lIns="212125" spcFirstLastPara="1" rIns="212125" wrap="square" tIns="106050">
            <a:noAutofit/>
          </a:bodyPr>
          <a:lstStyle>
            <a:lvl1pPr indent="-228600" lvl="0" marL="457200" algn="l">
              <a:spcBef>
                <a:spcPts val="640"/>
              </a:spcBef>
              <a:spcAft>
                <a:spcPts val="0"/>
              </a:spcAft>
              <a:buClr>
                <a:schemeClr val="dk1"/>
              </a:buClr>
              <a:buSzPts val="3200"/>
              <a:buNone/>
              <a:defRPr sz="3200"/>
            </a:lvl1pPr>
            <a:lvl2pPr indent="-228600" lvl="1" marL="914400" algn="l">
              <a:spcBef>
                <a:spcPts val="560"/>
              </a:spcBef>
              <a:spcAft>
                <a:spcPts val="0"/>
              </a:spcAft>
              <a:buClr>
                <a:schemeClr val="dk1"/>
              </a:buClr>
              <a:buSzPts val="2800"/>
              <a:buNone/>
              <a:defRPr sz="2800"/>
            </a:lvl2pPr>
            <a:lvl3pPr indent="-228600" lvl="2" marL="1371600" algn="l">
              <a:spcBef>
                <a:spcPts val="460"/>
              </a:spcBef>
              <a:spcAft>
                <a:spcPts val="0"/>
              </a:spcAft>
              <a:buClr>
                <a:schemeClr val="dk1"/>
              </a:buClr>
              <a:buSzPts val="2300"/>
              <a:buNone/>
              <a:defRPr sz="2300"/>
            </a:lvl3pPr>
            <a:lvl4pPr indent="-228600" lvl="3" marL="1828800" algn="l">
              <a:spcBef>
                <a:spcPts val="420"/>
              </a:spcBef>
              <a:spcAft>
                <a:spcPts val="0"/>
              </a:spcAft>
              <a:buClr>
                <a:schemeClr val="dk1"/>
              </a:buClr>
              <a:buSzPts val="2100"/>
              <a:buNone/>
              <a:defRPr sz="2100"/>
            </a:lvl4pPr>
            <a:lvl5pPr indent="-228600" lvl="4" marL="2286000" algn="l">
              <a:spcBef>
                <a:spcPts val="420"/>
              </a:spcBef>
              <a:spcAft>
                <a:spcPts val="0"/>
              </a:spcAft>
              <a:buClr>
                <a:schemeClr val="dk1"/>
              </a:buClr>
              <a:buSzPts val="2100"/>
              <a:buNone/>
              <a:defRPr sz="2100"/>
            </a:lvl5pPr>
            <a:lvl6pPr indent="-228600" lvl="5" marL="2743200" algn="l">
              <a:spcBef>
                <a:spcPts val="420"/>
              </a:spcBef>
              <a:spcAft>
                <a:spcPts val="0"/>
              </a:spcAft>
              <a:buClr>
                <a:schemeClr val="dk1"/>
              </a:buClr>
              <a:buSzPts val="2100"/>
              <a:buNone/>
              <a:defRPr sz="2100"/>
            </a:lvl6pPr>
            <a:lvl7pPr indent="-228600" lvl="6" marL="3200400" algn="l">
              <a:spcBef>
                <a:spcPts val="420"/>
              </a:spcBef>
              <a:spcAft>
                <a:spcPts val="0"/>
              </a:spcAft>
              <a:buClr>
                <a:schemeClr val="dk1"/>
              </a:buClr>
              <a:buSzPts val="2100"/>
              <a:buNone/>
              <a:defRPr sz="2100"/>
            </a:lvl7pPr>
            <a:lvl8pPr indent="-228600" lvl="7" marL="3657600" algn="l">
              <a:spcBef>
                <a:spcPts val="420"/>
              </a:spcBef>
              <a:spcAft>
                <a:spcPts val="0"/>
              </a:spcAft>
              <a:buClr>
                <a:schemeClr val="dk1"/>
              </a:buClr>
              <a:buSzPts val="2100"/>
              <a:buNone/>
              <a:defRPr sz="2100"/>
            </a:lvl8pPr>
            <a:lvl9pPr indent="-228600" lvl="8" marL="4114800" algn="l">
              <a:spcBef>
                <a:spcPts val="420"/>
              </a:spcBef>
              <a:spcAft>
                <a:spcPts val="0"/>
              </a:spcAft>
              <a:buClr>
                <a:schemeClr val="dk1"/>
              </a:buClr>
              <a:buSzPts val="2100"/>
              <a:buNone/>
              <a:defRPr sz="2100"/>
            </a:lvl9pPr>
          </a:lstStyle>
          <a:p/>
        </p:txBody>
      </p:sp>
      <p:sp>
        <p:nvSpPr>
          <p:cNvPr id="77" name="Google Shape;77;p12"/>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3"/>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rot="5400000">
            <a:off x="7481720" y="-3177795"/>
            <a:ext cx="8810960" cy="21396960"/>
          </a:xfrm>
          <a:prstGeom prst="rect">
            <a:avLst/>
          </a:prstGeom>
          <a:noFill/>
          <a:ln>
            <a:noFill/>
          </a:ln>
        </p:spPr>
        <p:txBody>
          <a:bodyPr anchorCtr="0" anchor="t" bIns="106050" lIns="212125" spcFirstLastPara="1" rIns="212125" wrap="square" tIns="1060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3"/>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4"/>
          <p:cNvSpPr txBox="1"/>
          <p:nvPr>
            <p:ph type="title"/>
          </p:nvPr>
        </p:nvSpPr>
        <p:spPr>
          <a:xfrm rot="5400000">
            <a:off x="40680526" y="5177362"/>
            <a:ext cx="22177287" cy="13905549"/>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rot="5400000">
            <a:off x="12667185" y="-8534191"/>
            <a:ext cx="22177287" cy="41328655"/>
          </a:xfrm>
          <a:prstGeom prst="rect">
            <a:avLst/>
          </a:prstGeom>
          <a:noFill/>
          <a:ln>
            <a:noFill/>
          </a:ln>
        </p:spPr>
        <p:txBody>
          <a:bodyPr anchorCtr="0" anchor="t" bIns="106050" lIns="212125" spcFirstLastPara="1" rIns="212125" wrap="square" tIns="1060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4"/>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 layout">
  <p:cSld name="4 PIC layout">
    <p:spTree>
      <p:nvGrpSpPr>
        <p:cNvPr id="21" name="Shape 21"/>
        <p:cNvGrpSpPr/>
        <p:nvPr/>
      </p:nvGrpSpPr>
      <p:grpSpPr>
        <a:xfrm>
          <a:off x="0" y="0"/>
          <a:ext cx="0" cy="0"/>
          <a:chOff x="0" y="0"/>
          <a:chExt cx="0" cy="0"/>
        </a:xfrm>
      </p:grpSpPr>
      <p:sp>
        <p:nvSpPr>
          <p:cNvPr id="22" name="Google Shape;22;p3"/>
          <p:cNvSpPr/>
          <p:nvPr>
            <p:ph idx="2" type="pic"/>
          </p:nvPr>
        </p:nvSpPr>
        <p:spPr>
          <a:xfrm>
            <a:off x="865823" y="3744885"/>
            <a:ext cx="4636008" cy="3916257"/>
          </a:xfrm>
          <a:prstGeom prst="hexagon">
            <a:avLst>
              <a:gd fmla="val 25000" name="adj"/>
              <a:gd fmla="val 115470" name="vf"/>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
        <p:nvSpPr>
          <p:cNvPr id="23" name="Google Shape;23;p3"/>
          <p:cNvSpPr/>
          <p:nvPr>
            <p:ph idx="3" type="pic"/>
          </p:nvPr>
        </p:nvSpPr>
        <p:spPr>
          <a:xfrm>
            <a:off x="12398693" y="3744885"/>
            <a:ext cx="4636008" cy="3916257"/>
          </a:xfrm>
          <a:prstGeom prst="hexagon">
            <a:avLst>
              <a:gd fmla="val 25000" name="adj"/>
              <a:gd fmla="val 115470" name="vf"/>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
        <p:nvSpPr>
          <p:cNvPr id="24" name="Google Shape;24;p3"/>
          <p:cNvSpPr/>
          <p:nvPr>
            <p:ph idx="4" type="pic"/>
          </p:nvPr>
        </p:nvSpPr>
        <p:spPr>
          <a:xfrm>
            <a:off x="18165128" y="3744885"/>
            <a:ext cx="4636008" cy="3916257"/>
          </a:xfrm>
          <a:prstGeom prst="hexagon">
            <a:avLst>
              <a:gd fmla="val 25000" name="adj"/>
              <a:gd fmla="val 115470" name="vf"/>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
        <p:nvSpPr>
          <p:cNvPr id="25" name="Google Shape;25;p3"/>
          <p:cNvSpPr/>
          <p:nvPr>
            <p:ph idx="5" type="pic"/>
          </p:nvPr>
        </p:nvSpPr>
        <p:spPr>
          <a:xfrm>
            <a:off x="6632258" y="3744885"/>
            <a:ext cx="4636008" cy="3916257"/>
          </a:xfrm>
          <a:prstGeom prst="hexagon">
            <a:avLst>
              <a:gd fmla="val 25000" name="adj"/>
              <a:gd fmla="val 115470" name="vf"/>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0" name="Shape 30"/>
        <p:cNvGrpSpPr/>
        <p:nvPr/>
      </p:nvGrpSpPr>
      <p:grpSpPr>
        <a:xfrm>
          <a:off x="0" y="0"/>
          <a:ext cx="0" cy="0"/>
          <a:chOff x="0" y="0"/>
          <a:chExt cx="0" cy="0"/>
        </a:xfrm>
      </p:grpSpPr>
      <p:sp>
        <p:nvSpPr>
          <p:cNvPr id="31" name="Google Shape;31;p5"/>
          <p:cNvSpPr txBox="1"/>
          <p:nvPr>
            <p:ph type="title"/>
          </p:nvPr>
        </p:nvSpPr>
        <p:spPr>
          <a:xfrm>
            <a:off x="4659949" y="9345613"/>
            <a:ext cx="14264640" cy="1103302"/>
          </a:xfrm>
          <a:prstGeom prst="rect">
            <a:avLst/>
          </a:prstGeom>
          <a:noFill/>
          <a:ln>
            <a:noFill/>
          </a:ln>
        </p:spPr>
        <p:txBody>
          <a:bodyPr anchorCtr="0" anchor="b" bIns="106050" lIns="212125" spcFirstLastPara="1" rIns="212125" wrap="square" tIns="106050">
            <a:noAutofit/>
          </a:bodyPr>
          <a:lstStyle>
            <a:lvl1pPr lvl="0" algn="l">
              <a:spcBef>
                <a:spcPts val="0"/>
              </a:spcBef>
              <a:spcAft>
                <a:spcPts val="0"/>
              </a:spcAft>
              <a:buClr>
                <a:schemeClr val="dk1"/>
              </a:buClr>
              <a:buSzPts val="4600"/>
              <a:buFont typeface="Calibri"/>
              <a:buNone/>
              <a:defRPr b="1"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p:nvPr>
            <p:ph idx="2" type="pic"/>
          </p:nvPr>
        </p:nvSpPr>
        <p:spPr>
          <a:xfrm>
            <a:off x="4659949" y="1192925"/>
            <a:ext cx="14264640" cy="8010525"/>
          </a:xfrm>
          <a:prstGeom prst="rect">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None/>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None/>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None/>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None/>
              <a:defRPr b="0" i="0" sz="4600" u="none" cap="none" strike="noStrike">
                <a:solidFill>
                  <a:schemeClr val="dk1"/>
                </a:solidFill>
                <a:latin typeface="Calibri"/>
                <a:ea typeface="Calibri"/>
                <a:cs typeface="Calibri"/>
                <a:sym typeface="Calibri"/>
              </a:defRPr>
            </a:lvl9pPr>
          </a:lstStyle>
          <a:p/>
        </p:txBody>
      </p:sp>
      <p:sp>
        <p:nvSpPr>
          <p:cNvPr id="33" name="Google Shape;33;p5"/>
          <p:cNvSpPr txBox="1"/>
          <p:nvPr>
            <p:ph idx="1" type="body"/>
          </p:nvPr>
        </p:nvSpPr>
        <p:spPr>
          <a:xfrm>
            <a:off x="4659949" y="10448915"/>
            <a:ext cx="14264640" cy="1566873"/>
          </a:xfrm>
          <a:prstGeom prst="rect">
            <a:avLst/>
          </a:prstGeom>
          <a:noFill/>
          <a:ln>
            <a:noFill/>
          </a:ln>
        </p:spPr>
        <p:txBody>
          <a:bodyPr anchorCtr="0" anchor="t" bIns="106050" lIns="212125" spcFirstLastPara="1" rIns="212125" wrap="square" tIns="106050">
            <a:noAutofit/>
          </a:bodyPr>
          <a:lstStyle>
            <a:lvl1pPr indent="-228600" lvl="0" marL="457200" algn="l">
              <a:spcBef>
                <a:spcPts val="640"/>
              </a:spcBef>
              <a:spcAft>
                <a:spcPts val="0"/>
              </a:spcAft>
              <a:buClr>
                <a:schemeClr val="dk1"/>
              </a:buClr>
              <a:buSzPts val="3200"/>
              <a:buNone/>
              <a:defRPr sz="3200"/>
            </a:lvl1pPr>
            <a:lvl2pPr indent="-228600" lvl="1" marL="914400" algn="l">
              <a:spcBef>
                <a:spcPts val="560"/>
              </a:spcBef>
              <a:spcAft>
                <a:spcPts val="0"/>
              </a:spcAft>
              <a:buClr>
                <a:schemeClr val="dk1"/>
              </a:buClr>
              <a:buSzPts val="2800"/>
              <a:buNone/>
              <a:defRPr sz="2800"/>
            </a:lvl2pPr>
            <a:lvl3pPr indent="-228600" lvl="2" marL="1371600" algn="l">
              <a:spcBef>
                <a:spcPts val="460"/>
              </a:spcBef>
              <a:spcAft>
                <a:spcPts val="0"/>
              </a:spcAft>
              <a:buClr>
                <a:schemeClr val="dk1"/>
              </a:buClr>
              <a:buSzPts val="2300"/>
              <a:buNone/>
              <a:defRPr sz="2300"/>
            </a:lvl3pPr>
            <a:lvl4pPr indent="-228600" lvl="3" marL="1828800" algn="l">
              <a:spcBef>
                <a:spcPts val="420"/>
              </a:spcBef>
              <a:spcAft>
                <a:spcPts val="0"/>
              </a:spcAft>
              <a:buClr>
                <a:schemeClr val="dk1"/>
              </a:buClr>
              <a:buSzPts val="2100"/>
              <a:buNone/>
              <a:defRPr sz="2100"/>
            </a:lvl4pPr>
            <a:lvl5pPr indent="-228600" lvl="4" marL="2286000" algn="l">
              <a:spcBef>
                <a:spcPts val="420"/>
              </a:spcBef>
              <a:spcAft>
                <a:spcPts val="0"/>
              </a:spcAft>
              <a:buClr>
                <a:schemeClr val="dk1"/>
              </a:buClr>
              <a:buSzPts val="2100"/>
              <a:buNone/>
              <a:defRPr sz="2100"/>
            </a:lvl5pPr>
            <a:lvl6pPr indent="-228600" lvl="5" marL="2743200" algn="l">
              <a:spcBef>
                <a:spcPts val="420"/>
              </a:spcBef>
              <a:spcAft>
                <a:spcPts val="0"/>
              </a:spcAft>
              <a:buClr>
                <a:schemeClr val="dk1"/>
              </a:buClr>
              <a:buSzPts val="2100"/>
              <a:buNone/>
              <a:defRPr sz="2100"/>
            </a:lvl6pPr>
            <a:lvl7pPr indent="-228600" lvl="6" marL="3200400" algn="l">
              <a:spcBef>
                <a:spcPts val="420"/>
              </a:spcBef>
              <a:spcAft>
                <a:spcPts val="0"/>
              </a:spcAft>
              <a:buClr>
                <a:schemeClr val="dk1"/>
              </a:buClr>
              <a:buSzPts val="2100"/>
              <a:buNone/>
              <a:defRPr sz="2100"/>
            </a:lvl7pPr>
            <a:lvl8pPr indent="-228600" lvl="7" marL="3657600" algn="l">
              <a:spcBef>
                <a:spcPts val="420"/>
              </a:spcBef>
              <a:spcAft>
                <a:spcPts val="0"/>
              </a:spcAft>
              <a:buClr>
                <a:schemeClr val="dk1"/>
              </a:buClr>
              <a:buSzPts val="2100"/>
              <a:buNone/>
              <a:defRPr sz="2100"/>
            </a:lvl8pPr>
            <a:lvl9pPr indent="-228600" lvl="8" marL="4114800" algn="l">
              <a:spcBef>
                <a:spcPts val="420"/>
              </a:spcBef>
              <a:spcAft>
                <a:spcPts val="0"/>
              </a:spcAft>
              <a:buClr>
                <a:schemeClr val="dk1"/>
              </a:buClr>
              <a:buSzPts val="2100"/>
              <a:buNone/>
              <a:defRPr sz="2100"/>
            </a:lvl9pPr>
          </a:lstStyle>
          <a:p/>
        </p:txBody>
      </p:sp>
      <p:sp>
        <p:nvSpPr>
          <p:cNvPr id="34" name="Google Shape;34;p5"/>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7" name="Shape 37"/>
        <p:cNvGrpSpPr/>
        <p:nvPr/>
      </p:nvGrpSpPr>
      <p:grpSpPr>
        <a:xfrm>
          <a:off x="0" y="0"/>
          <a:ext cx="0" cy="0"/>
          <a:chOff x="0" y="0"/>
          <a:chExt cx="0" cy="0"/>
        </a:xfrm>
      </p:grpSpPr>
      <p:sp>
        <p:nvSpPr>
          <p:cNvPr id="38" name="Google Shape;38;p6"/>
          <p:cNvSpPr/>
          <p:nvPr>
            <p:ph idx="2" type="pic"/>
          </p:nvPr>
        </p:nvSpPr>
        <p:spPr>
          <a:xfrm>
            <a:off x="0" y="0"/>
            <a:ext cx="23774400" cy="13350875"/>
          </a:xfrm>
          <a:prstGeom prst="rect">
            <a:avLst/>
          </a:prstGeom>
          <a:noFill/>
          <a:ln>
            <a:noFill/>
          </a:ln>
        </p:spPr>
        <p:txBody>
          <a:bodyPr anchorCtr="0" anchor="t" bIns="106050" lIns="212125" spcFirstLastPara="1" rIns="212125" wrap="square" tIns="106050">
            <a:noAutofit/>
          </a:bodyPr>
          <a:lstStyle>
            <a:lvl1pPr lvl="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lvl="1"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lvl="2"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lvl="3"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lvl="4"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lvl="5"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lvl="6"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lvl="7"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lvl="8"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ctr">
              <a:spcBef>
                <a:spcPts val="0"/>
              </a:spcBef>
              <a:buNone/>
              <a:defRPr sz="2800">
                <a:solidFill>
                  <a:srgbClr val="888888"/>
                </a:solidFill>
                <a:latin typeface="Calibri"/>
                <a:ea typeface="Calibri"/>
                <a:cs typeface="Calibri"/>
                <a:sym typeface="Calibri"/>
              </a:defRPr>
            </a:lvl1pPr>
            <a:lvl2pPr indent="0" lvl="1" marL="0" algn="ctr">
              <a:spcBef>
                <a:spcPts val="0"/>
              </a:spcBef>
              <a:buNone/>
              <a:defRPr sz="2800">
                <a:solidFill>
                  <a:srgbClr val="888888"/>
                </a:solidFill>
                <a:latin typeface="Calibri"/>
                <a:ea typeface="Calibri"/>
                <a:cs typeface="Calibri"/>
                <a:sym typeface="Calibri"/>
              </a:defRPr>
            </a:lvl2pPr>
            <a:lvl3pPr indent="0" lvl="2" marL="0" algn="ctr">
              <a:spcBef>
                <a:spcPts val="0"/>
              </a:spcBef>
              <a:buNone/>
              <a:defRPr sz="2800">
                <a:solidFill>
                  <a:srgbClr val="888888"/>
                </a:solidFill>
                <a:latin typeface="Calibri"/>
                <a:ea typeface="Calibri"/>
                <a:cs typeface="Calibri"/>
                <a:sym typeface="Calibri"/>
              </a:defRPr>
            </a:lvl3pPr>
            <a:lvl4pPr indent="0" lvl="3" marL="0" algn="ctr">
              <a:spcBef>
                <a:spcPts val="0"/>
              </a:spcBef>
              <a:buNone/>
              <a:defRPr sz="2800">
                <a:solidFill>
                  <a:srgbClr val="888888"/>
                </a:solidFill>
                <a:latin typeface="Calibri"/>
                <a:ea typeface="Calibri"/>
                <a:cs typeface="Calibri"/>
                <a:sym typeface="Calibri"/>
              </a:defRPr>
            </a:lvl4pPr>
            <a:lvl5pPr indent="0" lvl="4" marL="0" algn="ctr">
              <a:spcBef>
                <a:spcPts val="0"/>
              </a:spcBef>
              <a:buNone/>
              <a:defRPr sz="2800">
                <a:solidFill>
                  <a:srgbClr val="888888"/>
                </a:solidFill>
                <a:latin typeface="Calibri"/>
                <a:ea typeface="Calibri"/>
                <a:cs typeface="Calibri"/>
                <a:sym typeface="Calibri"/>
              </a:defRPr>
            </a:lvl5pPr>
            <a:lvl6pPr indent="0" lvl="5" marL="0" algn="ctr">
              <a:spcBef>
                <a:spcPts val="0"/>
              </a:spcBef>
              <a:buNone/>
              <a:defRPr sz="2800">
                <a:solidFill>
                  <a:srgbClr val="888888"/>
                </a:solidFill>
                <a:latin typeface="Calibri"/>
                <a:ea typeface="Calibri"/>
                <a:cs typeface="Calibri"/>
                <a:sym typeface="Calibri"/>
              </a:defRPr>
            </a:lvl6pPr>
            <a:lvl7pPr indent="0" lvl="6" marL="0" algn="ctr">
              <a:spcBef>
                <a:spcPts val="0"/>
              </a:spcBef>
              <a:buNone/>
              <a:defRPr sz="2800">
                <a:solidFill>
                  <a:srgbClr val="888888"/>
                </a:solidFill>
                <a:latin typeface="Calibri"/>
                <a:ea typeface="Calibri"/>
                <a:cs typeface="Calibri"/>
                <a:sym typeface="Calibri"/>
              </a:defRPr>
            </a:lvl7pPr>
            <a:lvl8pPr indent="0" lvl="7" marL="0" algn="ctr">
              <a:spcBef>
                <a:spcPts val="0"/>
              </a:spcBef>
              <a:buNone/>
              <a:defRPr sz="2800">
                <a:solidFill>
                  <a:srgbClr val="888888"/>
                </a:solidFill>
                <a:latin typeface="Calibri"/>
                <a:ea typeface="Calibri"/>
                <a:cs typeface="Calibri"/>
                <a:sym typeface="Calibri"/>
              </a:defRPr>
            </a:lvl8pPr>
            <a:lvl9pPr indent="0" lvl="8" marL="0" algn="ctr">
              <a:spcBef>
                <a:spcPts val="0"/>
              </a:spcBef>
              <a:buNone/>
              <a:defRPr sz="2800">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7"/>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1188720" y="3115205"/>
            <a:ext cx="21396960" cy="8810960"/>
          </a:xfrm>
          <a:prstGeom prst="rect">
            <a:avLst/>
          </a:prstGeom>
          <a:noFill/>
          <a:ln>
            <a:noFill/>
          </a:ln>
        </p:spPr>
        <p:txBody>
          <a:bodyPr anchorCtr="0" anchor="t" bIns="106050" lIns="212125" spcFirstLastPara="1" rIns="212125" wrap="square" tIns="1060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7"/>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8"/>
          <p:cNvSpPr txBox="1"/>
          <p:nvPr>
            <p:ph type="title"/>
          </p:nvPr>
        </p:nvSpPr>
        <p:spPr>
          <a:xfrm>
            <a:off x="1878014" y="8579174"/>
            <a:ext cx="20208241" cy="2651632"/>
          </a:xfrm>
          <a:prstGeom prst="rect">
            <a:avLst/>
          </a:prstGeom>
          <a:noFill/>
          <a:ln>
            <a:noFill/>
          </a:ln>
        </p:spPr>
        <p:txBody>
          <a:bodyPr anchorCtr="0" anchor="t" bIns="106050" lIns="212125" spcFirstLastPara="1" rIns="212125" wrap="square" tIns="106050">
            <a:noAutofit/>
          </a:bodyPr>
          <a:lstStyle>
            <a:lvl1pPr lvl="0" algn="l">
              <a:spcBef>
                <a:spcPts val="0"/>
              </a:spcBef>
              <a:spcAft>
                <a:spcPts val="0"/>
              </a:spcAft>
              <a:buClr>
                <a:schemeClr val="dk1"/>
              </a:buClr>
              <a:buSzPts val="9300"/>
              <a:buFont typeface="Calibri"/>
              <a:buNone/>
              <a:defRPr b="1" sz="93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8"/>
          <p:cNvSpPr txBox="1"/>
          <p:nvPr>
            <p:ph idx="1" type="body"/>
          </p:nvPr>
        </p:nvSpPr>
        <p:spPr>
          <a:xfrm>
            <a:off x="1878014" y="5658671"/>
            <a:ext cx="20208241" cy="2920503"/>
          </a:xfrm>
          <a:prstGeom prst="rect">
            <a:avLst/>
          </a:prstGeom>
          <a:noFill/>
          <a:ln>
            <a:noFill/>
          </a:ln>
        </p:spPr>
        <p:txBody>
          <a:bodyPr anchorCtr="0" anchor="b" bIns="106050" lIns="212125" spcFirstLastPara="1" rIns="212125" wrap="square" tIns="106050">
            <a:noAutofit/>
          </a:bodyPr>
          <a:lstStyle>
            <a:lvl1pPr indent="-228600" lvl="0" marL="457200" algn="l">
              <a:spcBef>
                <a:spcPts val="920"/>
              </a:spcBef>
              <a:spcAft>
                <a:spcPts val="0"/>
              </a:spcAft>
              <a:buClr>
                <a:srgbClr val="888888"/>
              </a:buClr>
              <a:buSzPts val="4600"/>
              <a:buNone/>
              <a:defRPr sz="4600">
                <a:solidFill>
                  <a:srgbClr val="888888"/>
                </a:solidFill>
              </a:defRPr>
            </a:lvl1pPr>
            <a:lvl2pPr indent="-228600" lvl="1" marL="914400" algn="l">
              <a:spcBef>
                <a:spcPts val="840"/>
              </a:spcBef>
              <a:spcAft>
                <a:spcPts val="0"/>
              </a:spcAft>
              <a:buClr>
                <a:srgbClr val="888888"/>
              </a:buClr>
              <a:buSzPts val="4200"/>
              <a:buNone/>
              <a:defRPr sz="4200">
                <a:solidFill>
                  <a:srgbClr val="888888"/>
                </a:solidFill>
              </a:defRPr>
            </a:lvl2pPr>
            <a:lvl3pPr indent="-228600" lvl="2" marL="1371600" algn="l">
              <a:spcBef>
                <a:spcPts val="740"/>
              </a:spcBef>
              <a:spcAft>
                <a:spcPts val="0"/>
              </a:spcAft>
              <a:buClr>
                <a:srgbClr val="888888"/>
              </a:buClr>
              <a:buSzPts val="3700"/>
              <a:buNone/>
              <a:defRPr sz="3700">
                <a:solidFill>
                  <a:srgbClr val="888888"/>
                </a:solidFill>
              </a:defRPr>
            </a:lvl3pPr>
            <a:lvl4pPr indent="-228600" lvl="3" marL="1828800" algn="l">
              <a:spcBef>
                <a:spcPts val="640"/>
              </a:spcBef>
              <a:spcAft>
                <a:spcPts val="0"/>
              </a:spcAft>
              <a:buClr>
                <a:srgbClr val="888888"/>
              </a:buClr>
              <a:buSzPts val="3200"/>
              <a:buNone/>
              <a:defRPr sz="3200">
                <a:solidFill>
                  <a:srgbClr val="888888"/>
                </a:solidFill>
              </a:defRPr>
            </a:lvl4pPr>
            <a:lvl5pPr indent="-228600" lvl="4" marL="2286000" algn="l">
              <a:spcBef>
                <a:spcPts val="640"/>
              </a:spcBef>
              <a:spcAft>
                <a:spcPts val="0"/>
              </a:spcAft>
              <a:buClr>
                <a:srgbClr val="888888"/>
              </a:buClr>
              <a:buSzPts val="3200"/>
              <a:buNone/>
              <a:defRPr sz="3200">
                <a:solidFill>
                  <a:srgbClr val="888888"/>
                </a:solidFill>
              </a:defRPr>
            </a:lvl5pPr>
            <a:lvl6pPr indent="-228600" lvl="5" marL="2743200" algn="l">
              <a:spcBef>
                <a:spcPts val="640"/>
              </a:spcBef>
              <a:spcAft>
                <a:spcPts val="0"/>
              </a:spcAft>
              <a:buClr>
                <a:srgbClr val="888888"/>
              </a:buClr>
              <a:buSzPts val="3200"/>
              <a:buNone/>
              <a:defRPr sz="3200">
                <a:solidFill>
                  <a:srgbClr val="888888"/>
                </a:solidFill>
              </a:defRPr>
            </a:lvl6pPr>
            <a:lvl7pPr indent="-228600" lvl="6" marL="3200400" algn="l">
              <a:spcBef>
                <a:spcPts val="640"/>
              </a:spcBef>
              <a:spcAft>
                <a:spcPts val="0"/>
              </a:spcAft>
              <a:buClr>
                <a:srgbClr val="888888"/>
              </a:buClr>
              <a:buSzPts val="3200"/>
              <a:buNone/>
              <a:defRPr sz="3200">
                <a:solidFill>
                  <a:srgbClr val="888888"/>
                </a:solidFill>
              </a:defRPr>
            </a:lvl7pPr>
            <a:lvl8pPr indent="-228600" lvl="7" marL="3657600" algn="l">
              <a:spcBef>
                <a:spcPts val="640"/>
              </a:spcBef>
              <a:spcAft>
                <a:spcPts val="0"/>
              </a:spcAft>
              <a:buClr>
                <a:srgbClr val="888888"/>
              </a:buClr>
              <a:buSzPts val="3200"/>
              <a:buNone/>
              <a:defRPr sz="3200">
                <a:solidFill>
                  <a:srgbClr val="888888"/>
                </a:solidFill>
              </a:defRPr>
            </a:lvl8pPr>
            <a:lvl9pPr indent="-228600" lvl="8" marL="4114800" algn="l">
              <a:spcBef>
                <a:spcPts val="640"/>
              </a:spcBef>
              <a:spcAft>
                <a:spcPts val="0"/>
              </a:spcAft>
              <a:buClr>
                <a:srgbClr val="888888"/>
              </a:buClr>
              <a:buSzPts val="3200"/>
              <a:buNone/>
              <a:defRPr sz="3200">
                <a:solidFill>
                  <a:srgbClr val="888888"/>
                </a:solidFill>
              </a:defRPr>
            </a:lvl9pPr>
          </a:lstStyle>
          <a:p/>
        </p:txBody>
      </p:sp>
      <p:sp>
        <p:nvSpPr>
          <p:cNvPr id="49" name="Google Shape;49;p8"/>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9"/>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
          <p:cNvSpPr txBox="1"/>
          <p:nvPr>
            <p:ph idx="1" type="body"/>
          </p:nvPr>
        </p:nvSpPr>
        <p:spPr>
          <a:xfrm>
            <a:off x="3091499" y="6063523"/>
            <a:ext cx="27617100" cy="17155257"/>
          </a:xfrm>
          <a:prstGeom prst="rect">
            <a:avLst/>
          </a:prstGeom>
          <a:noFill/>
          <a:ln>
            <a:noFill/>
          </a:ln>
        </p:spPr>
        <p:txBody>
          <a:bodyPr anchorCtr="0" anchor="t" bIns="106050" lIns="212125" spcFirstLastPara="1" rIns="212125" wrap="square" tIns="106050">
            <a:noAutofit/>
          </a:bodyPr>
          <a:lstStyle>
            <a:lvl1pPr indent="-641350" lvl="0" marL="457200" algn="l">
              <a:spcBef>
                <a:spcPts val="1300"/>
              </a:spcBef>
              <a:spcAft>
                <a:spcPts val="0"/>
              </a:spcAft>
              <a:buClr>
                <a:schemeClr val="dk1"/>
              </a:buClr>
              <a:buSzPts val="6500"/>
              <a:buChar char="•"/>
              <a:defRPr sz="6500"/>
            </a:lvl1pPr>
            <a:lvl2pPr indent="-584200" lvl="1" marL="914400" algn="l">
              <a:spcBef>
                <a:spcPts val="1120"/>
              </a:spcBef>
              <a:spcAft>
                <a:spcPts val="0"/>
              </a:spcAft>
              <a:buClr>
                <a:schemeClr val="dk1"/>
              </a:buClr>
              <a:buSzPts val="5600"/>
              <a:buChar char="–"/>
              <a:defRPr sz="5600"/>
            </a:lvl2pPr>
            <a:lvl3pPr indent="-520700" lvl="2" marL="1371600" algn="l">
              <a:spcBef>
                <a:spcPts val="920"/>
              </a:spcBef>
              <a:spcAft>
                <a:spcPts val="0"/>
              </a:spcAft>
              <a:buClr>
                <a:schemeClr val="dk1"/>
              </a:buClr>
              <a:buSzPts val="4600"/>
              <a:buChar char="•"/>
              <a:defRPr sz="4600"/>
            </a:lvl3pPr>
            <a:lvl4pPr indent="-495300" lvl="3" marL="1828800" algn="l">
              <a:spcBef>
                <a:spcPts val="840"/>
              </a:spcBef>
              <a:spcAft>
                <a:spcPts val="0"/>
              </a:spcAft>
              <a:buClr>
                <a:schemeClr val="dk1"/>
              </a:buClr>
              <a:buSzPts val="4200"/>
              <a:buChar char="–"/>
              <a:defRPr sz="4200"/>
            </a:lvl4pPr>
            <a:lvl5pPr indent="-495300" lvl="4" marL="2286000" algn="l">
              <a:spcBef>
                <a:spcPts val="840"/>
              </a:spcBef>
              <a:spcAft>
                <a:spcPts val="0"/>
              </a:spcAft>
              <a:buClr>
                <a:schemeClr val="dk1"/>
              </a:buClr>
              <a:buSzPts val="4200"/>
              <a:buChar char="»"/>
              <a:defRPr sz="4200"/>
            </a:lvl5pPr>
            <a:lvl6pPr indent="-495300" lvl="5" marL="2743200" algn="l">
              <a:spcBef>
                <a:spcPts val="840"/>
              </a:spcBef>
              <a:spcAft>
                <a:spcPts val="0"/>
              </a:spcAft>
              <a:buClr>
                <a:schemeClr val="dk1"/>
              </a:buClr>
              <a:buSzPts val="4200"/>
              <a:buChar char="•"/>
              <a:defRPr sz="4200"/>
            </a:lvl6pPr>
            <a:lvl7pPr indent="-495300" lvl="6" marL="3200400" algn="l">
              <a:spcBef>
                <a:spcPts val="840"/>
              </a:spcBef>
              <a:spcAft>
                <a:spcPts val="0"/>
              </a:spcAft>
              <a:buClr>
                <a:schemeClr val="dk1"/>
              </a:buClr>
              <a:buSzPts val="4200"/>
              <a:buChar char="•"/>
              <a:defRPr sz="4200"/>
            </a:lvl7pPr>
            <a:lvl8pPr indent="-495300" lvl="7" marL="3657600" algn="l">
              <a:spcBef>
                <a:spcPts val="840"/>
              </a:spcBef>
              <a:spcAft>
                <a:spcPts val="0"/>
              </a:spcAft>
              <a:buClr>
                <a:schemeClr val="dk1"/>
              </a:buClr>
              <a:buSzPts val="4200"/>
              <a:buChar char="•"/>
              <a:defRPr sz="4200"/>
            </a:lvl8pPr>
            <a:lvl9pPr indent="-495300" lvl="8" marL="4114800" algn="l">
              <a:spcBef>
                <a:spcPts val="840"/>
              </a:spcBef>
              <a:spcAft>
                <a:spcPts val="0"/>
              </a:spcAft>
              <a:buClr>
                <a:schemeClr val="dk1"/>
              </a:buClr>
              <a:buSzPts val="4200"/>
              <a:buChar char="•"/>
              <a:defRPr sz="4200"/>
            </a:lvl9pPr>
          </a:lstStyle>
          <a:p/>
        </p:txBody>
      </p:sp>
      <p:sp>
        <p:nvSpPr>
          <p:cNvPr id="55" name="Google Shape;55;p9"/>
          <p:cNvSpPr txBox="1"/>
          <p:nvPr>
            <p:ph idx="2" type="body"/>
          </p:nvPr>
        </p:nvSpPr>
        <p:spPr>
          <a:xfrm>
            <a:off x="31104841" y="6063523"/>
            <a:ext cx="27617103" cy="17155257"/>
          </a:xfrm>
          <a:prstGeom prst="rect">
            <a:avLst/>
          </a:prstGeom>
          <a:noFill/>
          <a:ln>
            <a:noFill/>
          </a:ln>
        </p:spPr>
        <p:txBody>
          <a:bodyPr anchorCtr="0" anchor="t" bIns="106050" lIns="212125" spcFirstLastPara="1" rIns="212125" wrap="square" tIns="106050">
            <a:noAutofit/>
          </a:bodyPr>
          <a:lstStyle>
            <a:lvl1pPr indent="-641350" lvl="0" marL="457200" algn="l">
              <a:spcBef>
                <a:spcPts val="1300"/>
              </a:spcBef>
              <a:spcAft>
                <a:spcPts val="0"/>
              </a:spcAft>
              <a:buClr>
                <a:schemeClr val="dk1"/>
              </a:buClr>
              <a:buSzPts val="6500"/>
              <a:buChar char="•"/>
              <a:defRPr sz="6500"/>
            </a:lvl1pPr>
            <a:lvl2pPr indent="-584200" lvl="1" marL="914400" algn="l">
              <a:spcBef>
                <a:spcPts val="1120"/>
              </a:spcBef>
              <a:spcAft>
                <a:spcPts val="0"/>
              </a:spcAft>
              <a:buClr>
                <a:schemeClr val="dk1"/>
              </a:buClr>
              <a:buSzPts val="5600"/>
              <a:buChar char="–"/>
              <a:defRPr sz="5600"/>
            </a:lvl2pPr>
            <a:lvl3pPr indent="-520700" lvl="2" marL="1371600" algn="l">
              <a:spcBef>
                <a:spcPts val="920"/>
              </a:spcBef>
              <a:spcAft>
                <a:spcPts val="0"/>
              </a:spcAft>
              <a:buClr>
                <a:schemeClr val="dk1"/>
              </a:buClr>
              <a:buSzPts val="4600"/>
              <a:buChar char="•"/>
              <a:defRPr sz="4600"/>
            </a:lvl3pPr>
            <a:lvl4pPr indent="-495300" lvl="3" marL="1828800" algn="l">
              <a:spcBef>
                <a:spcPts val="840"/>
              </a:spcBef>
              <a:spcAft>
                <a:spcPts val="0"/>
              </a:spcAft>
              <a:buClr>
                <a:schemeClr val="dk1"/>
              </a:buClr>
              <a:buSzPts val="4200"/>
              <a:buChar char="–"/>
              <a:defRPr sz="4200"/>
            </a:lvl4pPr>
            <a:lvl5pPr indent="-495300" lvl="4" marL="2286000" algn="l">
              <a:spcBef>
                <a:spcPts val="840"/>
              </a:spcBef>
              <a:spcAft>
                <a:spcPts val="0"/>
              </a:spcAft>
              <a:buClr>
                <a:schemeClr val="dk1"/>
              </a:buClr>
              <a:buSzPts val="4200"/>
              <a:buChar char="»"/>
              <a:defRPr sz="4200"/>
            </a:lvl5pPr>
            <a:lvl6pPr indent="-495300" lvl="5" marL="2743200" algn="l">
              <a:spcBef>
                <a:spcPts val="840"/>
              </a:spcBef>
              <a:spcAft>
                <a:spcPts val="0"/>
              </a:spcAft>
              <a:buClr>
                <a:schemeClr val="dk1"/>
              </a:buClr>
              <a:buSzPts val="4200"/>
              <a:buChar char="•"/>
              <a:defRPr sz="4200"/>
            </a:lvl6pPr>
            <a:lvl7pPr indent="-495300" lvl="6" marL="3200400" algn="l">
              <a:spcBef>
                <a:spcPts val="840"/>
              </a:spcBef>
              <a:spcAft>
                <a:spcPts val="0"/>
              </a:spcAft>
              <a:buClr>
                <a:schemeClr val="dk1"/>
              </a:buClr>
              <a:buSzPts val="4200"/>
              <a:buChar char="•"/>
              <a:defRPr sz="4200"/>
            </a:lvl7pPr>
            <a:lvl8pPr indent="-495300" lvl="7" marL="3657600" algn="l">
              <a:spcBef>
                <a:spcPts val="840"/>
              </a:spcBef>
              <a:spcAft>
                <a:spcPts val="0"/>
              </a:spcAft>
              <a:buClr>
                <a:schemeClr val="dk1"/>
              </a:buClr>
              <a:buSzPts val="4200"/>
              <a:buChar char="•"/>
              <a:defRPr sz="4200"/>
            </a:lvl8pPr>
            <a:lvl9pPr indent="-495300" lvl="8" marL="4114800" algn="l">
              <a:spcBef>
                <a:spcPts val="840"/>
              </a:spcBef>
              <a:spcAft>
                <a:spcPts val="0"/>
              </a:spcAft>
              <a:buClr>
                <a:schemeClr val="dk1"/>
              </a:buClr>
              <a:buSzPts val="4200"/>
              <a:buChar char="•"/>
              <a:defRPr sz="4200"/>
            </a:lvl9pPr>
          </a:lstStyle>
          <a:p/>
        </p:txBody>
      </p:sp>
      <p:sp>
        <p:nvSpPr>
          <p:cNvPr id="56" name="Google Shape;56;p9"/>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10"/>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Clr>
                <a:schemeClr val="dk1"/>
              </a:buClr>
              <a:buSzPts val="102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0"/>
          <p:cNvSpPr txBox="1"/>
          <p:nvPr>
            <p:ph idx="1" type="body"/>
          </p:nvPr>
        </p:nvSpPr>
        <p:spPr>
          <a:xfrm>
            <a:off x="1188720" y="2988495"/>
            <a:ext cx="10504489" cy="1245463"/>
          </a:xfrm>
          <a:prstGeom prst="rect">
            <a:avLst/>
          </a:prstGeom>
          <a:noFill/>
          <a:ln>
            <a:noFill/>
          </a:ln>
        </p:spPr>
        <p:txBody>
          <a:bodyPr anchorCtr="0" anchor="b" bIns="106050" lIns="212125" spcFirstLastPara="1" rIns="212125" wrap="square" tIns="106050">
            <a:noAutofit/>
          </a:bodyPr>
          <a:lstStyle>
            <a:lvl1pPr indent="-228600" lvl="0" marL="457200" algn="l">
              <a:spcBef>
                <a:spcPts val="1120"/>
              </a:spcBef>
              <a:spcAft>
                <a:spcPts val="0"/>
              </a:spcAft>
              <a:buClr>
                <a:schemeClr val="dk1"/>
              </a:buClr>
              <a:buSzPts val="5600"/>
              <a:buNone/>
              <a:defRPr b="1" sz="5600"/>
            </a:lvl1pPr>
            <a:lvl2pPr indent="-228600" lvl="1" marL="914400" algn="l">
              <a:spcBef>
                <a:spcPts val="920"/>
              </a:spcBef>
              <a:spcAft>
                <a:spcPts val="0"/>
              </a:spcAft>
              <a:buClr>
                <a:schemeClr val="dk1"/>
              </a:buClr>
              <a:buSzPts val="4600"/>
              <a:buNone/>
              <a:defRPr b="1" sz="4600"/>
            </a:lvl2pPr>
            <a:lvl3pPr indent="-228600" lvl="2" marL="1371600" algn="l">
              <a:spcBef>
                <a:spcPts val="840"/>
              </a:spcBef>
              <a:spcAft>
                <a:spcPts val="0"/>
              </a:spcAft>
              <a:buClr>
                <a:schemeClr val="dk1"/>
              </a:buClr>
              <a:buSzPts val="4200"/>
              <a:buNone/>
              <a:defRPr b="1" sz="4200"/>
            </a:lvl3pPr>
            <a:lvl4pPr indent="-228600" lvl="3" marL="1828800" algn="l">
              <a:spcBef>
                <a:spcPts val="740"/>
              </a:spcBef>
              <a:spcAft>
                <a:spcPts val="0"/>
              </a:spcAft>
              <a:buClr>
                <a:schemeClr val="dk1"/>
              </a:buClr>
              <a:buSzPts val="3700"/>
              <a:buNone/>
              <a:defRPr b="1" sz="3700"/>
            </a:lvl4pPr>
            <a:lvl5pPr indent="-228600" lvl="4" marL="2286000" algn="l">
              <a:spcBef>
                <a:spcPts val="740"/>
              </a:spcBef>
              <a:spcAft>
                <a:spcPts val="0"/>
              </a:spcAft>
              <a:buClr>
                <a:schemeClr val="dk1"/>
              </a:buClr>
              <a:buSzPts val="3700"/>
              <a:buNone/>
              <a:defRPr b="1" sz="3700"/>
            </a:lvl5pPr>
            <a:lvl6pPr indent="-228600" lvl="5" marL="2743200" algn="l">
              <a:spcBef>
                <a:spcPts val="740"/>
              </a:spcBef>
              <a:spcAft>
                <a:spcPts val="0"/>
              </a:spcAft>
              <a:buClr>
                <a:schemeClr val="dk1"/>
              </a:buClr>
              <a:buSzPts val="3700"/>
              <a:buNone/>
              <a:defRPr b="1" sz="3700"/>
            </a:lvl6pPr>
            <a:lvl7pPr indent="-228600" lvl="6" marL="3200400" algn="l">
              <a:spcBef>
                <a:spcPts val="740"/>
              </a:spcBef>
              <a:spcAft>
                <a:spcPts val="0"/>
              </a:spcAft>
              <a:buClr>
                <a:schemeClr val="dk1"/>
              </a:buClr>
              <a:buSzPts val="3700"/>
              <a:buNone/>
              <a:defRPr b="1" sz="3700"/>
            </a:lvl7pPr>
            <a:lvl8pPr indent="-228600" lvl="7" marL="3657600" algn="l">
              <a:spcBef>
                <a:spcPts val="740"/>
              </a:spcBef>
              <a:spcAft>
                <a:spcPts val="0"/>
              </a:spcAft>
              <a:buClr>
                <a:schemeClr val="dk1"/>
              </a:buClr>
              <a:buSzPts val="3700"/>
              <a:buNone/>
              <a:defRPr b="1" sz="3700"/>
            </a:lvl8pPr>
            <a:lvl9pPr indent="-228600" lvl="8" marL="4114800" algn="l">
              <a:spcBef>
                <a:spcPts val="740"/>
              </a:spcBef>
              <a:spcAft>
                <a:spcPts val="0"/>
              </a:spcAft>
              <a:buClr>
                <a:schemeClr val="dk1"/>
              </a:buClr>
              <a:buSzPts val="3700"/>
              <a:buNone/>
              <a:defRPr b="1" sz="3700"/>
            </a:lvl9pPr>
          </a:lstStyle>
          <a:p/>
        </p:txBody>
      </p:sp>
      <p:sp>
        <p:nvSpPr>
          <p:cNvPr id="62" name="Google Shape;62;p10"/>
          <p:cNvSpPr txBox="1"/>
          <p:nvPr>
            <p:ph idx="2" type="body"/>
          </p:nvPr>
        </p:nvSpPr>
        <p:spPr>
          <a:xfrm>
            <a:off x="1188720" y="4233958"/>
            <a:ext cx="10504489" cy="7692207"/>
          </a:xfrm>
          <a:prstGeom prst="rect">
            <a:avLst/>
          </a:prstGeom>
          <a:noFill/>
          <a:ln>
            <a:noFill/>
          </a:ln>
        </p:spPr>
        <p:txBody>
          <a:bodyPr anchorCtr="0" anchor="t" bIns="106050" lIns="212125" spcFirstLastPara="1" rIns="212125" wrap="square" tIns="106050">
            <a:noAutofit/>
          </a:bodyPr>
          <a:lstStyle>
            <a:lvl1pPr indent="-584200" lvl="0" marL="457200" algn="l">
              <a:spcBef>
                <a:spcPts val="1120"/>
              </a:spcBef>
              <a:spcAft>
                <a:spcPts val="0"/>
              </a:spcAft>
              <a:buClr>
                <a:schemeClr val="dk1"/>
              </a:buClr>
              <a:buSzPts val="5600"/>
              <a:buChar char="•"/>
              <a:defRPr sz="5600"/>
            </a:lvl1pPr>
            <a:lvl2pPr indent="-520700" lvl="1" marL="914400" algn="l">
              <a:spcBef>
                <a:spcPts val="920"/>
              </a:spcBef>
              <a:spcAft>
                <a:spcPts val="0"/>
              </a:spcAft>
              <a:buClr>
                <a:schemeClr val="dk1"/>
              </a:buClr>
              <a:buSzPts val="4600"/>
              <a:buChar char="–"/>
              <a:defRPr sz="4600"/>
            </a:lvl2pPr>
            <a:lvl3pPr indent="-495300" lvl="2" marL="1371600" algn="l">
              <a:spcBef>
                <a:spcPts val="840"/>
              </a:spcBef>
              <a:spcAft>
                <a:spcPts val="0"/>
              </a:spcAft>
              <a:buClr>
                <a:schemeClr val="dk1"/>
              </a:buClr>
              <a:buSzPts val="4200"/>
              <a:buChar char="•"/>
              <a:defRPr sz="4200"/>
            </a:lvl3pPr>
            <a:lvl4pPr indent="-463550" lvl="3" marL="1828800" algn="l">
              <a:spcBef>
                <a:spcPts val="740"/>
              </a:spcBef>
              <a:spcAft>
                <a:spcPts val="0"/>
              </a:spcAft>
              <a:buClr>
                <a:schemeClr val="dk1"/>
              </a:buClr>
              <a:buSzPts val="3700"/>
              <a:buChar char="–"/>
              <a:defRPr sz="3700"/>
            </a:lvl4pPr>
            <a:lvl5pPr indent="-463550" lvl="4" marL="2286000" algn="l">
              <a:spcBef>
                <a:spcPts val="740"/>
              </a:spcBef>
              <a:spcAft>
                <a:spcPts val="0"/>
              </a:spcAft>
              <a:buClr>
                <a:schemeClr val="dk1"/>
              </a:buClr>
              <a:buSzPts val="3700"/>
              <a:buChar char="»"/>
              <a:defRPr sz="3700"/>
            </a:lvl5pPr>
            <a:lvl6pPr indent="-463550" lvl="5" marL="2743200" algn="l">
              <a:spcBef>
                <a:spcPts val="740"/>
              </a:spcBef>
              <a:spcAft>
                <a:spcPts val="0"/>
              </a:spcAft>
              <a:buClr>
                <a:schemeClr val="dk1"/>
              </a:buClr>
              <a:buSzPts val="3700"/>
              <a:buChar char="•"/>
              <a:defRPr sz="3700"/>
            </a:lvl6pPr>
            <a:lvl7pPr indent="-463550" lvl="6" marL="3200400" algn="l">
              <a:spcBef>
                <a:spcPts val="740"/>
              </a:spcBef>
              <a:spcAft>
                <a:spcPts val="0"/>
              </a:spcAft>
              <a:buClr>
                <a:schemeClr val="dk1"/>
              </a:buClr>
              <a:buSzPts val="3700"/>
              <a:buChar char="•"/>
              <a:defRPr sz="3700"/>
            </a:lvl7pPr>
            <a:lvl8pPr indent="-463550" lvl="7" marL="3657600" algn="l">
              <a:spcBef>
                <a:spcPts val="740"/>
              </a:spcBef>
              <a:spcAft>
                <a:spcPts val="0"/>
              </a:spcAft>
              <a:buClr>
                <a:schemeClr val="dk1"/>
              </a:buClr>
              <a:buSzPts val="3700"/>
              <a:buChar char="•"/>
              <a:defRPr sz="3700"/>
            </a:lvl8pPr>
            <a:lvl9pPr indent="-463550" lvl="8" marL="4114800" algn="l">
              <a:spcBef>
                <a:spcPts val="740"/>
              </a:spcBef>
              <a:spcAft>
                <a:spcPts val="0"/>
              </a:spcAft>
              <a:buClr>
                <a:schemeClr val="dk1"/>
              </a:buClr>
              <a:buSzPts val="3700"/>
              <a:buChar char="•"/>
              <a:defRPr sz="3700"/>
            </a:lvl9pPr>
          </a:lstStyle>
          <a:p/>
        </p:txBody>
      </p:sp>
      <p:sp>
        <p:nvSpPr>
          <p:cNvPr id="63" name="Google Shape;63;p10"/>
          <p:cNvSpPr txBox="1"/>
          <p:nvPr>
            <p:ph idx="3" type="body"/>
          </p:nvPr>
        </p:nvSpPr>
        <p:spPr>
          <a:xfrm>
            <a:off x="12077066" y="2988495"/>
            <a:ext cx="10508615" cy="1245463"/>
          </a:xfrm>
          <a:prstGeom prst="rect">
            <a:avLst/>
          </a:prstGeom>
          <a:noFill/>
          <a:ln>
            <a:noFill/>
          </a:ln>
        </p:spPr>
        <p:txBody>
          <a:bodyPr anchorCtr="0" anchor="b" bIns="106050" lIns="212125" spcFirstLastPara="1" rIns="212125" wrap="square" tIns="106050">
            <a:noAutofit/>
          </a:bodyPr>
          <a:lstStyle>
            <a:lvl1pPr indent="-228600" lvl="0" marL="457200" algn="l">
              <a:spcBef>
                <a:spcPts val="1120"/>
              </a:spcBef>
              <a:spcAft>
                <a:spcPts val="0"/>
              </a:spcAft>
              <a:buClr>
                <a:schemeClr val="dk1"/>
              </a:buClr>
              <a:buSzPts val="5600"/>
              <a:buNone/>
              <a:defRPr b="1" sz="5600"/>
            </a:lvl1pPr>
            <a:lvl2pPr indent="-228600" lvl="1" marL="914400" algn="l">
              <a:spcBef>
                <a:spcPts val="920"/>
              </a:spcBef>
              <a:spcAft>
                <a:spcPts val="0"/>
              </a:spcAft>
              <a:buClr>
                <a:schemeClr val="dk1"/>
              </a:buClr>
              <a:buSzPts val="4600"/>
              <a:buNone/>
              <a:defRPr b="1" sz="4600"/>
            </a:lvl2pPr>
            <a:lvl3pPr indent="-228600" lvl="2" marL="1371600" algn="l">
              <a:spcBef>
                <a:spcPts val="840"/>
              </a:spcBef>
              <a:spcAft>
                <a:spcPts val="0"/>
              </a:spcAft>
              <a:buClr>
                <a:schemeClr val="dk1"/>
              </a:buClr>
              <a:buSzPts val="4200"/>
              <a:buNone/>
              <a:defRPr b="1" sz="4200"/>
            </a:lvl3pPr>
            <a:lvl4pPr indent="-228600" lvl="3" marL="1828800" algn="l">
              <a:spcBef>
                <a:spcPts val="740"/>
              </a:spcBef>
              <a:spcAft>
                <a:spcPts val="0"/>
              </a:spcAft>
              <a:buClr>
                <a:schemeClr val="dk1"/>
              </a:buClr>
              <a:buSzPts val="3700"/>
              <a:buNone/>
              <a:defRPr b="1" sz="3700"/>
            </a:lvl4pPr>
            <a:lvl5pPr indent="-228600" lvl="4" marL="2286000" algn="l">
              <a:spcBef>
                <a:spcPts val="740"/>
              </a:spcBef>
              <a:spcAft>
                <a:spcPts val="0"/>
              </a:spcAft>
              <a:buClr>
                <a:schemeClr val="dk1"/>
              </a:buClr>
              <a:buSzPts val="3700"/>
              <a:buNone/>
              <a:defRPr b="1" sz="3700"/>
            </a:lvl5pPr>
            <a:lvl6pPr indent="-228600" lvl="5" marL="2743200" algn="l">
              <a:spcBef>
                <a:spcPts val="740"/>
              </a:spcBef>
              <a:spcAft>
                <a:spcPts val="0"/>
              </a:spcAft>
              <a:buClr>
                <a:schemeClr val="dk1"/>
              </a:buClr>
              <a:buSzPts val="3700"/>
              <a:buNone/>
              <a:defRPr b="1" sz="3700"/>
            </a:lvl6pPr>
            <a:lvl7pPr indent="-228600" lvl="6" marL="3200400" algn="l">
              <a:spcBef>
                <a:spcPts val="740"/>
              </a:spcBef>
              <a:spcAft>
                <a:spcPts val="0"/>
              </a:spcAft>
              <a:buClr>
                <a:schemeClr val="dk1"/>
              </a:buClr>
              <a:buSzPts val="3700"/>
              <a:buNone/>
              <a:defRPr b="1" sz="3700"/>
            </a:lvl7pPr>
            <a:lvl8pPr indent="-228600" lvl="7" marL="3657600" algn="l">
              <a:spcBef>
                <a:spcPts val="740"/>
              </a:spcBef>
              <a:spcAft>
                <a:spcPts val="0"/>
              </a:spcAft>
              <a:buClr>
                <a:schemeClr val="dk1"/>
              </a:buClr>
              <a:buSzPts val="3700"/>
              <a:buNone/>
              <a:defRPr b="1" sz="3700"/>
            </a:lvl8pPr>
            <a:lvl9pPr indent="-228600" lvl="8" marL="4114800" algn="l">
              <a:spcBef>
                <a:spcPts val="740"/>
              </a:spcBef>
              <a:spcAft>
                <a:spcPts val="0"/>
              </a:spcAft>
              <a:buClr>
                <a:schemeClr val="dk1"/>
              </a:buClr>
              <a:buSzPts val="3700"/>
              <a:buNone/>
              <a:defRPr b="1" sz="3700"/>
            </a:lvl9pPr>
          </a:lstStyle>
          <a:p/>
        </p:txBody>
      </p:sp>
      <p:sp>
        <p:nvSpPr>
          <p:cNvPr id="64" name="Google Shape;64;p10"/>
          <p:cNvSpPr txBox="1"/>
          <p:nvPr>
            <p:ph idx="4" type="body"/>
          </p:nvPr>
        </p:nvSpPr>
        <p:spPr>
          <a:xfrm>
            <a:off x="12077066" y="4233958"/>
            <a:ext cx="10508615" cy="7692207"/>
          </a:xfrm>
          <a:prstGeom prst="rect">
            <a:avLst/>
          </a:prstGeom>
          <a:noFill/>
          <a:ln>
            <a:noFill/>
          </a:ln>
        </p:spPr>
        <p:txBody>
          <a:bodyPr anchorCtr="0" anchor="t" bIns="106050" lIns="212125" spcFirstLastPara="1" rIns="212125" wrap="square" tIns="106050">
            <a:noAutofit/>
          </a:bodyPr>
          <a:lstStyle>
            <a:lvl1pPr indent="-584200" lvl="0" marL="457200" algn="l">
              <a:spcBef>
                <a:spcPts val="1120"/>
              </a:spcBef>
              <a:spcAft>
                <a:spcPts val="0"/>
              </a:spcAft>
              <a:buClr>
                <a:schemeClr val="dk1"/>
              </a:buClr>
              <a:buSzPts val="5600"/>
              <a:buChar char="•"/>
              <a:defRPr sz="5600"/>
            </a:lvl1pPr>
            <a:lvl2pPr indent="-520700" lvl="1" marL="914400" algn="l">
              <a:spcBef>
                <a:spcPts val="920"/>
              </a:spcBef>
              <a:spcAft>
                <a:spcPts val="0"/>
              </a:spcAft>
              <a:buClr>
                <a:schemeClr val="dk1"/>
              </a:buClr>
              <a:buSzPts val="4600"/>
              <a:buChar char="–"/>
              <a:defRPr sz="4600"/>
            </a:lvl2pPr>
            <a:lvl3pPr indent="-495300" lvl="2" marL="1371600" algn="l">
              <a:spcBef>
                <a:spcPts val="840"/>
              </a:spcBef>
              <a:spcAft>
                <a:spcPts val="0"/>
              </a:spcAft>
              <a:buClr>
                <a:schemeClr val="dk1"/>
              </a:buClr>
              <a:buSzPts val="4200"/>
              <a:buChar char="•"/>
              <a:defRPr sz="4200"/>
            </a:lvl3pPr>
            <a:lvl4pPr indent="-463550" lvl="3" marL="1828800" algn="l">
              <a:spcBef>
                <a:spcPts val="740"/>
              </a:spcBef>
              <a:spcAft>
                <a:spcPts val="0"/>
              </a:spcAft>
              <a:buClr>
                <a:schemeClr val="dk1"/>
              </a:buClr>
              <a:buSzPts val="3700"/>
              <a:buChar char="–"/>
              <a:defRPr sz="3700"/>
            </a:lvl4pPr>
            <a:lvl5pPr indent="-463550" lvl="4" marL="2286000" algn="l">
              <a:spcBef>
                <a:spcPts val="740"/>
              </a:spcBef>
              <a:spcAft>
                <a:spcPts val="0"/>
              </a:spcAft>
              <a:buClr>
                <a:schemeClr val="dk1"/>
              </a:buClr>
              <a:buSzPts val="3700"/>
              <a:buChar char="»"/>
              <a:defRPr sz="3700"/>
            </a:lvl5pPr>
            <a:lvl6pPr indent="-463550" lvl="5" marL="2743200" algn="l">
              <a:spcBef>
                <a:spcPts val="740"/>
              </a:spcBef>
              <a:spcAft>
                <a:spcPts val="0"/>
              </a:spcAft>
              <a:buClr>
                <a:schemeClr val="dk1"/>
              </a:buClr>
              <a:buSzPts val="3700"/>
              <a:buChar char="•"/>
              <a:defRPr sz="3700"/>
            </a:lvl6pPr>
            <a:lvl7pPr indent="-463550" lvl="6" marL="3200400" algn="l">
              <a:spcBef>
                <a:spcPts val="740"/>
              </a:spcBef>
              <a:spcAft>
                <a:spcPts val="0"/>
              </a:spcAft>
              <a:buClr>
                <a:schemeClr val="dk1"/>
              </a:buClr>
              <a:buSzPts val="3700"/>
              <a:buChar char="•"/>
              <a:defRPr sz="3700"/>
            </a:lvl7pPr>
            <a:lvl8pPr indent="-463550" lvl="7" marL="3657600" algn="l">
              <a:spcBef>
                <a:spcPts val="740"/>
              </a:spcBef>
              <a:spcAft>
                <a:spcPts val="0"/>
              </a:spcAft>
              <a:buClr>
                <a:schemeClr val="dk1"/>
              </a:buClr>
              <a:buSzPts val="3700"/>
              <a:buChar char="•"/>
              <a:defRPr sz="3700"/>
            </a:lvl8pPr>
            <a:lvl9pPr indent="-463550" lvl="8" marL="4114800" algn="l">
              <a:spcBef>
                <a:spcPts val="740"/>
              </a:spcBef>
              <a:spcAft>
                <a:spcPts val="0"/>
              </a:spcAft>
              <a:buClr>
                <a:schemeClr val="dk1"/>
              </a:buClr>
              <a:buSzPts val="3700"/>
              <a:buChar char="•"/>
              <a:defRPr sz="3700"/>
            </a:lvl9pPr>
          </a:lstStyle>
          <a:p/>
        </p:txBody>
      </p:sp>
      <p:sp>
        <p:nvSpPr>
          <p:cNvPr id="65" name="Google Shape;65;p10"/>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88720" y="534654"/>
            <a:ext cx="21396960" cy="2225146"/>
          </a:xfrm>
          <a:prstGeom prst="rect">
            <a:avLst/>
          </a:prstGeom>
          <a:noFill/>
          <a:ln>
            <a:noFill/>
          </a:ln>
        </p:spPr>
        <p:txBody>
          <a:bodyPr anchorCtr="0" anchor="ctr" bIns="106050" lIns="212125" spcFirstLastPara="1" rIns="212125" wrap="square" tIns="106050">
            <a:noAutofit/>
          </a:bodyPr>
          <a:lstStyle>
            <a:lvl1pPr lvl="0" marR="0" rtl="0" algn="ctr">
              <a:spcBef>
                <a:spcPts val="0"/>
              </a:spcBef>
              <a:spcAft>
                <a:spcPts val="0"/>
              </a:spcAft>
              <a:buClr>
                <a:schemeClr val="dk1"/>
              </a:buClr>
              <a:buSzPts val="10200"/>
              <a:buFont typeface="Calibri"/>
              <a:buNone/>
              <a:defRPr b="0" i="0" sz="10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88720" y="3115205"/>
            <a:ext cx="21396960" cy="8810960"/>
          </a:xfrm>
          <a:prstGeom prst="rect">
            <a:avLst/>
          </a:prstGeom>
          <a:noFill/>
          <a:ln>
            <a:noFill/>
          </a:ln>
        </p:spPr>
        <p:txBody>
          <a:bodyPr anchorCtr="0" anchor="t" bIns="106050" lIns="212125" spcFirstLastPara="1" rIns="212125" wrap="square" tIns="106050">
            <a:noAutofit/>
          </a:bodyPr>
          <a:lstStyle>
            <a:lvl1pPr indent="-698500" lvl="0" marL="457200" marR="0" rtl="0" algn="l">
              <a:spcBef>
                <a:spcPts val="1480"/>
              </a:spcBef>
              <a:spcAft>
                <a:spcPts val="0"/>
              </a:spcAft>
              <a:buClr>
                <a:schemeClr val="dk1"/>
              </a:buClr>
              <a:buSzPts val="7400"/>
              <a:buFont typeface="Arial"/>
              <a:buChar char="•"/>
              <a:defRPr b="0" i="0" sz="7400" u="none" cap="none" strike="noStrike">
                <a:solidFill>
                  <a:schemeClr val="dk1"/>
                </a:solidFill>
                <a:latin typeface="Calibri"/>
                <a:ea typeface="Calibri"/>
                <a:cs typeface="Calibri"/>
                <a:sym typeface="Calibri"/>
              </a:defRPr>
            </a:lvl1pPr>
            <a:lvl2pPr indent="-641350" lvl="1" marL="914400" marR="0" rtl="0" algn="l">
              <a:spcBef>
                <a:spcPts val="1300"/>
              </a:spcBef>
              <a:spcAft>
                <a:spcPts val="0"/>
              </a:spcAft>
              <a:buClr>
                <a:schemeClr val="dk1"/>
              </a:buClr>
              <a:buSzPts val="6500"/>
              <a:buFont typeface="Arial"/>
              <a:buChar char="–"/>
              <a:defRPr b="0" i="0" sz="6500" u="none" cap="none" strike="noStrike">
                <a:solidFill>
                  <a:schemeClr val="dk1"/>
                </a:solidFill>
                <a:latin typeface="Calibri"/>
                <a:ea typeface="Calibri"/>
                <a:cs typeface="Calibri"/>
                <a:sym typeface="Calibri"/>
              </a:defRPr>
            </a:lvl2pPr>
            <a:lvl3pPr indent="-584200" lvl="2" marL="1371600" marR="0" rtl="0" algn="l">
              <a:spcBef>
                <a:spcPts val="112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3pPr>
            <a:lvl4pPr indent="-520700" lvl="3" marL="18288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4pPr>
            <a:lvl5pPr indent="-520700" lvl="4" marL="22860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5pPr>
            <a:lvl6pPr indent="-520700" lvl="5" marL="27432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6pPr>
            <a:lvl7pPr indent="-520700" lvl="6" marL="32004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7pPr>
            <a:lvl8pPr indent="-520700" lvl="7" marL="36576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8pPr>
            <a:lvl9pPr indent="-520700" lvl="8" marL="4114800" marR="0" rtl="0" algn="l">
              <a:spcBef>
                <a:spcPts val="920"/>
              </a:spcBef>
              <a:spcAft>
                <a:spcPts val="0"/>
              </a:spcAft>
              <a:buClr>
                <a:schemeClr val="dk1"/>
              </a:buClr>
              <a:buSzPts val="4600"/>
              <a:buFont typeface="Arial"/>
              <a:buChar char="•"/>
              <a:defRPr b="0" i="0" sz="46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188720" y="12374284"/>
            <a:ext cx="5547360" cy="710810"/>
          </a:xfrm>
          <a:prstGeom prst="rect">
            <a:avLst/>
          </a:prstGeom>
          <a:noFill/>
          <a:ln>
            <a:noFill/>
          </a:ln>
        </p:spPr>
        <p:txBody>
          <a:bodyPr anchorCtr="0" anchor="ctr" bIns="106050" lIns="212125" spcFirstLastPara="1" rIns="212125" wrap="square" tIns="106050">
            <a:noAutofit/>
          </a:bodyPr>
          <a:lstStyle>
            <a:lvl1pPr lvl="0" marR="0" rtl="0" algn="l">
              <a:spcBef>
                <a:spcPts val="0"/>
              </a:spcBef>
              <a:spcAft>
                <a:spcPts val="0"/>
              </a:spcAft>
              <a:buSzPts val="1400"/>
              <a:buNone/>
              <a:defRPr b="0" i="0" sz="2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8122920" y="12374284"/>
            <a:ext cx="7528560" cy="710810"/>
          </a:xfrm>
          <a:prstGeom prst="rect">
            <a:avLst/>
          </a:prstGeom>
          <a:noFill/>
          <a:ln>
            <a:noFill/>
          </a:ln>
        </p:spPr>
        <p:txBody>
          <a:bodyPr anchorCtr="0" anchor="ctr" bIns="106050" lIns="212125" spcFirstLastPara="1" rIns="212125" wrap="square" tIns="106050">
            <a:noAutofit/>
          </a:bodyPr>
          <a:lstStyle>
            <a:lvl1pPr lvl="0" marR="0" rtl="0" algn="ctr">
              <a:spcBef>
                <a:spcPts val="0"/>
              </a:spcBef>
              <a:spcAft>
                <a:spcPts val="0"/>
              </a:spcAft>
              <a:buSzPts val="1400"/>
              <a:buNone/>
              <a:defRPr b="0" i="0" sz="2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7038320" y="12374284"/>
            <a:ext cx="5547360" cy="710810"/>
          </a:xfrm>
          <a:prstGeom prst="rect">
            <a:avLst/>
          </a:prstGeom>
          <a:noFill/>
          <a:ln>
            <a:noFill/>
          </a:ln>
        </p:spPr>
        <p:txBody>
          <a:bodyPr anchorCtr="0" anchor="ctr" bIns="106050" lIns="212125" spcFirstLastPara="1" rIns="212125" wrap="square" tIns="106050">
            <a:noAutofit/>
          </a:bodyPr>
          <a:lstStyle>
            <a:lvl1pPr indent="0" lvl="0" marL="0" marR="0" rtl="0" algn="r">
              <a:spcBef>
                <a:spcPts val="0"/>
              </a:spcBef>
              <a:buNone/>
              <a:defRPr b="0" i="0" sz="2800" u="none" cap="none" strike="noStrike">
                <a:solidFill>
                  <a:srgbClr val="888888"/>
                </a:solidFill>
                <a:latin typeface="Calibri"/>
                <a:ea typeface="Calibri"/>
                <a:cs typeface="Calibri"/>
                <a:sym typeface="Calibri"/>
              </a:defRPr>
            </a:lvl1pPr>
            <a:lvl2pPr indent="0" lvl="1" marL="0" marR="0" rtl="0" algn="r">
              <a:spcBef>
                <a:spcPts val="0"/>
              </a:spcBef>
              <a:buNone/>
              <a:defRPr b="0" i="0" sz="2800" u="none" cap="none" strike="noStrike">
                <a:solidFill>
                  <a:srgbClr val="888888"/>
                </a:solidFill>
                <a:latin typeface="Calibri"/>
                <a:ea typeface="Calibri"/>
                <a:cs typeface="Calibri"/>
                <a:sym typeface="Calibri"/>
              </a:defRPr>
            </a:lvl2pPr>
            <a:lvl3pPr indent="0" lvl="2" marL="0" marR="0" rtl="0" algn="r">
              <a:spcBef>
                <a:spcPts val="0"/>
              </a:spcBef>
              <a:buNone/>
              <a:defRPr b="0" i="0" sz="2800" u="none" cap="none" strike="noStrike">
                <a:solidFill>
                  <a:srgbClr val="888888"/>
                </a:solidFill>
                <a:latin typeface="Calibri"/>
                <a:ea typeface="Calibri"/>
                <a:cs typeface="Calibri"/>
                <a:sym typeface="Calibri"/>
              </a:defRPr>
            </a:lvl3pPr>
            <a:lvl4pPr indent="0" lvl="3" marL="0" marR="0" rtl="0" algn="r">
              <a:spcBef>
                <a:spcPts val="0"/>
              </a:spcBef>
              <a:buNone/>
              <a:defRPr b="0" i="0" sz="2800" u="none" cap="none" strike="noStrike">
                <a:solidFill>
                  <a:srgbClr val="888888"/>
                </a:solidFill>
                <a:latin typeface="Calibri"/>
                <a:ea typeface="Calibri"/>
                <a:cs typeface="Calibri"/>
                <a:sym typeface="Calibri"/>
              </a:defRPr>
            </a:lvl4pPr>
            <a:lvl5pPr indent="0" lvl="4" marL="0" marR="0" rtl="0" algn="r">
              <a:spcBef>
                <a:spcPts val="0"/>
              </a:spcBef>
              <a:buNone/>
              <a:defRPr b="0" i="0" sz="2800" u="none" cap="none" strike="noStrike">
                <a:solidFill>
                  <a:srgbClr val="888888"/>
                </a:solidFill>
                <a:latin typeface="Calibri"/>
                <a:ea typeface="Calibri"/>
                <a:cs typeface="Calibri"/>
                <a:sym typeface="Calibri"/>
              </a:defRPr>
            </a:lvl5pPr>
            <a:lvl6pPr indent="0" lvl="5" marL="0" marR="0" rtl="0" algn="r">
              <a:spcBef>
                <a:spcPts val="0"/>
              </a:spcBef>
              <a:buNone/>
              <a:defRPr b="0" i="0" sz="2800" u="none" cap="none" strike="noStrike">
                <a:solidFill>
                  <a:srgbClr val="888888"/>
                </a:solidFill>
                <a:latin typeface="Calibri"/>
                <a:ea typeface="Calibri"/>
                <a:cs typeface="Calibri"/>
                <a:sym typeface="Calibri"/>
              </a:defRPr>
            </a:lvl6pPr>
            <a:lvl7pPr indent="0" lvl="6" marL="0" marR="0" rtl="0" algn="r">
              <a:spcBef>
                <a:spcPts val="0"/>
              </a:spcBef>
              <a:buNone/>
              <a:defRPr b="0" i="0" sz="2800" u="none" cap="none" strike="noStrike">
                <a:solidFill>
                  <a:srgbClr val="888888"/>
                </a:solidFill>
                <a:latin typeface="Calibri"/>
                <a:ea typeface="Calibri"/>
                <a:cs typeface="Calibri"/>
                <a:sym typeface="Calibri"/>
              </a:defRPr>
            </a:lvl7pPr>
            <a:lvl8pPr indent="0" lvl="7" marL="0" marR="0" rtl="0" algn="r">
              <a:spcBef>
                <a:spcPts val="0"/>
              </a:spcBef>
              <a:buNone/>
              <a:defRPr b="0" i="0" sz="2800" u="none" cap="none" strike="noStrike">
                <a:solidFill>
                  <a:srgbClr val="888888"/>
                </a:solidFill>
                <a:latin typeface="Calibri"/>
                <a:ea typeface="Calibri"/>
                <a:cs typeface="Calibri"/>
                <a:sym typeface="Calibri"/>
              </a:defRPr>
            </a:lvl8pPr>
            <a:lvl9pPr indent="0" lvl="8" marL="0" marR="0" rtl="0" algn="r">
              <a:spcBef>
                <a:spcPts val="0"/>
              </a:spcBef>
              <a:buNone/>
              <a:defRPr b="0" i="0" sz="2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googleslidestheme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3.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rotWithShape="1">
          <a:blip r:embed="rId3">
            <a:alphaModFix/>
          </a:blip>
          <a:srcRect b="0" l="0" r="0" t="0"/>
          <a:stretch/>
        </p:blipFill>
        <p:spPr>
          <a:xfrm>
            <a:off x="0" y="-1"/>
            <a:ext cx="23774401" cy="13350875"/>
          </a:xfrm>
          <a:prstGeom prst="rect">
            <a:avLst/>
          </a:prstGeom>
          <a:noFill/>
          <a:ln>
            <a:noFill/>
          </a:ln>
        </p:spPr>
      </p:pic>
      <p:sp>
        <p:nvSpPr>
          <p:cNvPr id="97" name="Google Shape;97;p15"/>
          <p:cNvSpPr/>
          <p:nvPr/>
        </p:nvSpPr>
        <p:spPr>
          <a:xfrm>
            <a:off x="381000" y="-1"/>
            <a:ext cx="9829799" cy="13350876"/>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200" u="none" cap="none" strike="noStrike">
              <a:solidFill>
                <a:schemeClr val="lt1"/>
              </a:solidFill>
              <a:latin typeface="Calibri"/>
              <a:ea typeface="Calibri"/>
              <a:cs typeface="Calibri"/>
              <a:sym typeface="Calibri"/>
            </a:endParaRPr>
          </a:p>
        </p:txBody>
      </p:sp>
      <p:sp>
        <p:nvSpPr>
          <p:cNvPr id="98" name="Google Shape;98;p15"/>
          <p:cNvSpPr txBox="1"/>
          <p:nvPr/>
        </p:nvSpPr>
        <p:spPr>
          <a:xfrm>
            <a:off x="3164625" y="5190337"/>
            <a:ext cx="7812000" cy="2002500"/>
          </a:xfrm>
          <a:prstGeom prst="rect">
            <a:avLst/>
          </a:prstGeom>
          <a:noFill/>
          <a:ln>
            <a:noFill/>
          </a:ln>
        </p:spPr>
        <p:txBody>
          <a:bodyPr anchorCtr="0" anchor="t" bIns="89075" lIns="178175" spcFirstLastPara="1" rIns="178175" wrap="square" tIns="89075">
            <a:noAutofit/>
          </a:bodyPr>
          <a:lstStyle/>
          <a:p>
            <a:pPr indent="0" lvl="0" marL="0" marR="0" rtl="0" algn="l">
              <a:lnSpc>
                <a:spcPct val="107000"/>
              </a:lnSpc>
              <a:spcBef>
                <a:spcPts val="0"/>
              </a:spcBef>
              <a:spcAft>
                <a:spcPts val="0"/>
              </a:spcAft>
              <a:buNone/>
            </a:pPr>
            <a:r>
              <a:rPr b="1" lang="en-US" sz="11000">
                <a:solidFill>
                  <a:schemeClr val="lt1"/>
                </a:solidFill>
                <a:latin typeface="Lato"/>
                <a:ea typeface="Lato"/>
                <a:cs typeface="Lato"/>
                <a:sym typeface="Lato"/>
              </a:rPr>
              <a:t>ACTV</a:t>
            </a:r>
            <a:endParaRPr b="1" i="0" sz="11000" u="none" cap="none" strike="noStrike">
              <a:solidFill>
                <a:schemeClr val="lt1"/>
              </a:solidFill>
              <a:latin typeface="Lato"/>
              <a:ea typeface="Lato"/>
              <a:cs typeface="Lato"/>
              <a:sym typeface="Lato"/>
            </a:endParaRPr>
          </a:p>
        </p:txBody>
      </p:sp>
      <p:sp>
        <p:nvSpPr>
          <p:cNvPr id="99" name="Google Shape;99;p15"/>
          <p:cNvSpPr txBox="1"/>
          <p:nvPr/>
        </p:nvSpPr>
        <p:spPr>
          <a:xfrm>
            <a:off x="3242987" y="6667689"/>
            <a:ext cx="9141900" cy="5799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lang="en-US" sz="2600">
                <a:solidFill>
                  <a:schemeClr val="lt1"/>
                </a:solidFill>
                <a:latin typeface="Lato"/>
                <a:ea typeface="Lato"/>
                <a:cs typeface="Lato"/>
                <a:sym typeface="Lato"/>
              </a:rPr>
              <a:t>Your Trusted Property Agency</a:t>
            </a:r>
            <a:endParaRPr sz="2600">
              <a:solidFill>
                <a:schemeClr val="lt1"/>
              </a:solidFill>
              <a:latin typeface="Lato"/>
              <a:ea typeface="Lato"/>
              <a:cs typeface="Lato"/>
              <a:sym typeface="Lato"/>
            </a:endParaRPr>
          </a:p>
        </p:txBody>
      </p:sp>
      <p:pic>
        <p:nvPicPr>
          <p:cNvPr id="100" name="Google Shape;100;p15"/>
          <p:cNvPicPr preferRelativeResize="0"/>
          <p:nvPr/>
        </p:nvPicPr>
        <p:blipFill rotWithShape="1">
          <a:blip r:embed="rId4">
            <a:alphaModFix/>
          </a:blip>
          <a:srcRect b="0" l="0" r="0" t="0"/>
          <a:stretch/>
        </p:blipFill>
        <p:spPr>
          <a:xfrm>
            <a:off x="4267200" y="2828037"/>
            <a:ext cx="2366963" cy="2171001"/>
          </a:xfrm>
          <a:prstGeom prst="rect">
            <a:avLst/>
          </a:prstGeom>
          <a:noFill/>
          <a:ln>
            <a:noFill/>
          </a:ln>
        </p:spPr>
      </p:pic>
      <p:sp>
        <p:nvSpPr>
          <p:cNvPr id="101" name="Google Shape;101;p15"/>
          <p:cNvSpPr txBox="1"/>
          <p:nvPr/>
        </p:nvSpPr>
        <p:spPr>
          <a:xfrm>
            <a:off x="17788425" y="12619750"/>
            <a:ext cx="5756400" cy="5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u="sng">
                <a:solidFill>
                  <a:srgbClr val="D9D9D9"/>
                </a:solidFill>
                <a:latin typeface="Calibri"/>
                <a:ea typeface="Calibri"/>
                <a:cs typeface="Calibri"/>
                <a:sym typeface="Calibri"/>
                <a:hlinkClick r:id="rId5">
                  <a:extLst>
                    <a:ext uri="{A12FA001-AC4F-418D-AE19-62706E023703}">
                      <ahyp:hlinkClr val="tx"/>
                    </a:ext>
                  </a:extLst>
                </a:hlinkClick>
              </a:rPr>
              <a:t>https://GoogleSlidesThemes.com</a:t>
            </a:r>
            <a:endParaRPr sz="2300">
              <a:solidFill>
                <a:srgbClr val="D9D9D9"/>
              </a:solidFill>
              <a:latin typeface="Calibri"/>
              <a:ea typeface="Calibri"/>
              <a:cs typeface="Calibri"/>
              <a:sym typeface="Calibri"/>
            </a:endParaRPr>
          </a:p>
        </p:txBody>
      </p:sp>
      <p:sp>
        <p:nvSpPr>
          <p:cNvPr id="102" name="Google Shape;102;p15"/>
          <p:cNvSpPr txBox="1"/>
          <p:nvPr/>
        </p:nvSpPr>
        <p:spPr>
          <a:xfrm>
            <a:off x="3164625" y="9896675"/>
            <a:ext cx="5432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solidFill>
                  <a:schemeClr val="lt1"/>
                </a:solidFill>
                <a:latin typeface="Lato"/>
                <a:ea typeface="Lato"/>
                <a:cs typeface="Lato"/>
                <a:sym typeface="Lato"/>
              </a:rPr>
              <a:t>Ariffin</a:t>
            </a:r>
            <a:endParaRPr sz="3500">
              <a:solidFill>
                <a:schemeClr val="lt1"/>
              </a:solidFill>
              <a:latin typeface="Lato"/>
              <a:ea typeface="Lato"/>
              <a:cs typeface="Lato"/>
              <a:sym typeface="Lato"/>
            </a:endParaRPr>
          </a:p>
          <a:p>
            <a:pPr indent="0" lvl="0" marL="0" rtl="0" algn="l">
              <a:spcBef>
                <a:spcPts val="0"/>
              </a:spcBef>
              <a:spcAft>
                <a:spcPts val="0"/>
              </a:spcAft>
              <a:buNone/>
            </a:pPr>
            <a:r>
              <a:rPr lang="en-US" sz="3500">
                <a:solidFill>
                  <a:schemeClr val="lt1"/>
                </a:solidFill>
                <a:latin typeface="Lato"/>
                <a:ea typeface="Lato"/>
                <a:cs typeface="Lato"/>
                <a:sym typeface="Lato"/>
              </a:rPr>
              <a:t>Christopher</a:t>
            </a:r>
            <a:endParaRPr sz="3500">
              <a:solidFill>
                <a:schemeClr val="lt1"/>
              </a:solidFill>
              <a:latin typeface="Lato"/>
              <a:ea typeface="Lato"/>
              <a:cs typeface="Lato"/>
              <a:sym typeface="Lato"/>
            </a:endParaRPr>
          </a:p>
          <a:p>
            <a:pPr indent="0" lvl="0" marL="0" rtl="0" algn="l">
              <a:spcBef>
                <a:spcPts val="0"/>
              </a:spcBef>
              <a:spcAft>
                <a:spcPts val="0"/>
              </a:spcAft>
              <a:buNone/>
            </a:pPr>
            <a:r>
              <a:rPr lang="en-US" sz="3500">
                <a:solidFill>
                  <a:schemeClr val="lt1"/>
                </a:solidFill>
                <a:latin typeface="Lato"/>
                <a:ea typeface="Lato"/>
                <a:cs typeface="Lato"/>
                <a:sym typeface="Lato"/>
              </a:rPr>
              <a:t>Terence</a:t>
            </a:r>
            <a:endParaRPr sz="3500">
              <a:solidFill>
                <a:schemeClr val="lt1"/>
              </a:solidFill>
              <a:latin typeface="Lato"/>
              <a:ea typeface="Lato"/>
              <a:cs typeface="Lato"/>
              <a:sym typeface="Lato"/>
            </a:endParaRPr>
          </a:p>
          <a:p>
            <a:pPr indent="0" lvl="0" marL="0" rtl="0" algn="l">
              <a:spcBef>
                <a:spcPts val="0"/>
              </a:spcBef>
              <a:spcAft>
                <a:spcPts val="0"/>
              </a:spcAft>
              <a:buNone/>
            </a:pPr>
            <a:r>
              <a:rPr lang="en-US" sz="3500">
                <a:solidFill>
                  <a:schemeClr val="lt1"/>
                </a:solidFill>
                <a:latin typeface="Lato"/>
                <a:ea typeface="Lato"/>
                <a:cs typeface="Lato"/>
                <a:sym typeface="Lato"/>
              </a:rPr>
              <a:t>Vee Vian</a:t>
            </a:r>
            <a:endParaRPr sz="35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p:tgtEl>
                                          <p:spTgt spid="97"/>
                                        </p:tgtEl>
                                        <p:attrNameLst>
                                          <p:attrName>ppt_w</p:attrName>
                                        </p:attrNameLst>
                                      </p:cBhvr>
                                      <p:tavLst>
                                        <p:tav fmla="" tm="0">
                                          <p:val>
                                            <p:strVal val="0"/>
                                          </p:val>
                                        </p:tav>
                                        <p:tav fmla="" tm="100000">
                                          <p:val>
                                            <p:strVal val="#ppt_w"/>
                                          </p:val>
                                        </p:tav>
                                      </p:tavLst>
                                    </p:anim>
                                    <p:anim calcmode="lin" valueType="num">
                                      <p:cBhvr additive="base">
                                        <p:cTn dur="500"/>
                                        <p:tgtEl>
                                          <p:spTgt spid="9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4"/>
          <p:cNvPicPr preferRelativeResize="0"/>
          <p:nvPr/>
        </p:nvPicPr>
        <p:blipFill>
          <a:blip r:embed="rId3">
            <a:alphaModFix/>
          </a:blip>
          <a:stretch>
            <a:fillRect/>
          </a:stretch>
        </p:blipFill>
        <p:spPr>
          <a:xfrm>
            <a:off x="9326880" y="2286000"/>
            <a:ext cx="14173198" cy="9601201"/>
          </a:xfrm>
          <a:prstGeom prst="rect">
            <a:avLst/>
          </a:prstGeom>
          <a:noFill/>
          <a:ln>
            <a:noFill/>
          </a:ln>
        </p:spPr>
      </p:pic>
      <p:sp>
        <p:nvSpPr>
          <p:cNvPr id="248" name="Google Shape;248;p24"/>
          <p:cNvSpPr txBox="1"/>
          <p:nvPr/>
        </p:nvSpPr>
        <p:spPr>
          <a:xfrm>
            <a:off x="348225" y="8543450"/>
            <a:ext cx="26454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5300">
                <a:solidFill>
                  <a:srgbClr val="00B050"/>
                </a:solidFill>
                <a:latin typeface="Lato"/>
                <a:ea typeface="Lato"/>
                <a:cs typeface="Lato"/>
                <a:sym typeface="Lato"/>
              </a:rPr>
              <a:t>$277k</a:t>
            </a:r>
            <a:endParaRPr b="1" sz="5300">
              <a:solidFill>
                <a:srgbClr val="00B050"/>
              </a:solidFill>
              <a:latin typeface="Lato"/>
              <a:ea typeface="Lato"/>
              <a:cs typeface="Lato"/>
              <a:sym typeface="Lato"/>
            </a:endParaRPr>
          </a:p>
        </p:txBody>
      </p:sp>
      <p:sp>
        <p:nvSpPr>
          <p:cNvPr id="249" name="Google Shape;249;p24"/>
          <p:cNvSpPr txBox="1"/>
          <p:nvPr/>
        </p:nvSpPr>
        <p:spPr>
          <a:xfrm>
            <a:off x="762000" y="637400"/>
            <a:ext cx="144399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         </a:t>
            </a:r>
            <a:r>
              <a:rPr b="1" lang="en-US" sz="6000">
                <a:solidFill>
                  <a:srgbClr val="00B050"/>
                </a:solidFill>
                <a:latin typeface="Lato"/>
                <a:ea typeface="Lato"/>
                <a:cs typeface="Lato"/>
                <a:sym typeface="Lato"/>
              </a:rPr>
              <a:t>01 </a:t>
            </a:r>
            <a:r>
              <a:rPr b="1" lang="en-US" sz="6000">
                <a:solidFill>
                  <a:schemeClr val="dk1"/>
                </a:solidFill>
                <a:latin typeface="Lato"/>
                <a:ea typeface="Lato"/>
                <a:cs typeface="Lato"/>
                <a:sym typeface="Lato"/>
              </a:rPr>
              <a:t>OVERALL HOUSE CONDITION</a:t>
            </a:r>
            <a:endParaRPr sz="6000">
              <a:solidFill>
                <a:schemeClr val="dk1"/>
              </a:solidFill>
              <a:latin typeface="Lato"/>
              <a:ea typeface="Lato"/>
              <a:cs typeface="Lato"/>
              <a:sym typeface="Lato"/>
            </a:endParaRPr>
          </a:p>
        </p:txBody>
      </p:sp>
      <p:sp>
        <p:nvSpPr>
          <p:cNvPr id="250" name="Google Shape;250;p24"/>
          <p:cNvSpPr/>
          <p:nvPr/>
        </p:nvSpPr>
        <p:spPr>
          <a:xfrm>
            <a:off x="539495" y="47275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251" name="Google Shape;251;p24"/>
          <p:cNvGrpSpPr/>
          <p:nvPr/>
        </p:nvGrpSpPr>
        <p:grpSpPr>
          <a:xfrm>
            <a:off x="845472" y="472723"/>
            <a:ext cx="1650913" cy="1554648"/>
            <a:chOff x="1373865" y="1742969"/>
            <a:chExt cx="1201800" cy="1201800"/>
          </a:xfrm>
        </p:grpSpPr>
        <p:sp>
          <p:nvSpPr>
            <p:cNvPr id="252" name="Google Shape;252;p24"/>
            <p:cNvSpPr/>
            <p:nvPr/>
          </p:nvSpPr>
          <p:spPr>
            <a:xfrm rot="-2617633">
              <a:off x="1549742" y="1918847"/>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253" name="Google Shape;253;p24"/>
            <p:cNvGrpSpPr/>
            <p:nvPr/>
          </p:nvGrpSpPr>
          <p:grpSpPr>
            <a:xfrm>
              <a:off x="1729208" y="2125570"/>
              <a:ext cx="448416" cy="379006"/>
              <a:chOff x="2705601" y="2125570"/>
              <a:chExt cx="448416" cy="379006"/>
            </a:xfrm>
          </p:grpSpPr>
          <p:sp>
            <p:nvSpPr>
              <p:cNvPr id="254" name="Google Shape;254;p24"/>
              <p:cNvSpPr/>
              <p:nvPr/>
            </p:nvSpPr>
            <p:spPr>
              <a:xfrm>
                <a:off x="2738445" y="2369412"/>
                <a:ext cx="71619" cy="135163"/>
              </a:xfrm>
              <a:custGeom>
                <a:rect b="b" l="l" r="r" t="t"/>
                <a:pathLst>
                  <a:path extrusionOk="0" h="472" w="251">
                    <a:moveTo>
                      <a:pt x="0" y="191"/>
                    </a:moveTo>
                    <a:cubicBezTo>
                      <a:pt x="0" y="444"/>
                      <a:pt x="0" y="444"/>
                      <a:pt x="0" y="444"/>
                    </a:cubicBezTo>
                    <a:cubicBezTo>
                      <a:pt x="0" y="459"/>
                      <a:pt x="12" y="472"/>
                      <a:pt x="28" y="472"/>
                    </a:cubicBezTo>
                    <a:cubicBezTo>
                      <a:pt x="223" y="472"/>
                      <a:pt x="223" y="472"/>
                      <a:pt x="223" y="472"/>
                    </a:cubicBezTo>
                    <a:cubicBezTo>
                      <a:pt x="238" y="472"/>
                      <a:pt x="251" y="459"/>
                      <a:pt x="251" y="444"/>
                    </a:cubicBezTo>
                    <a:cubicBezTo>
                      <a:pt x="251" y="0"/>
                      <a:pt x="251" y="0"/>
                      <a:pt x="251" y="0"/>
                    </a:cubicBezTo>
                    <a:cubicBezTo>
                      <a:pt x="109" y="141"/>
                      <a:pt x="109" y="141"/>
                      <a:pt x="109" y="141"/>
                    </a:cubicBezTo>
                    <a:cubicBezTo>
                      <a:pt x="79" y="171"/>
                      <a:pt x="41" y="188"/>
                      <a:pt x="0" y="191"/>
                    </a:cubicBezTo>
                    <a:close/>
                    <a:moveTo>
                      <a:pt x="0" y="191"/>
                    </a:moveTo>
                    <a:cubicBezTo>
                      <a:pt x="0" y="191"/>
                      <a:pt x="0" y="191"/>
                      <a:pt x="0" y="191"/>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55" name="Google Shape;255;p24"/>
              <p:cNvSpPr/>
              <p:nvPr/>
            </p:nvSpPr>
            <p:spPr>
              <a:xfrm>
                <a:off x="2837890" y="2368042"/>
                <a:ext cx="72075" cy="136533"/>
              </a:xfrm>
              <a:custGeom>
                <a:rect b="b" l="l" r="r" t="t"/>
                <a:pathLst>
                  <a:path extrusionOk="0" h="476" w="252">
                    <a:moveTo>
                      <a:pt x="0" y="0"/>
                    </a:moveTo>
                    <a:cubicBezTo>
                      <a:pt x="0" y="448"/>
                      <a:pt x="0" y="448"/>
                      <a:pt x="0" y="448"/>
                    </a:cubicBezTo>
                    <a:cubicBezTo>
                      <a:pt x="0" y="463"/>
                      <a:pt x="13" y="476"/>
                      <a:pt x="29" y="476"/>
                    </a:cubicBezTo>
                    <a:cubicBezTo>
                      <a:pt x="224" y="476"/>
                      <a:pt x="224" y="476"/>
                      <a:pt x="224" y="476"/>
                    </a:cubicBezTo>
                    <a:cubicBezTo>
                      <a:pt x="239" y="476"/>
                      <a:pt x="252" y="463"/>
                      <a:pt x="252" y="448"/>
                    </a:cubicBezTo>
                    <a:cubicBezTo>
                      <a:pt x="252" y="184"/>
                      <a:pt x="252" y="184"/>
                      <a:pt x="252" y="184"/>
                    </a:cubicBezTo>
                    <a:cubicBezTo>
                      <a:pt x="207" y="183"/>
                      <a:pt x="166" y="166"/>
                      <a:pt x="134" y="134"/>
                    </a:cubicBezTo>
                    <a:lnTo>
                      <a:pt x="0" y="0"/>
                    </a:lnTo>
                    <a:close/>
                    <a:moveTo>
                      <a:pt x="0" y="0"/>
                    </a:moveTo>
                    <a:cubicBezTo>
                      <a:pt x="0" y="0"/>
                      <a:pt x="0" y="0"/>
                      <a:pt x="0"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56" name="Google Shape;256;p24"/>
              <p:cNvSpPr/>
              <p:nvPr/>
            </p:nvSpPr>
            <p:spPr>
              <a:xfrm>
                <a:off x="2937791" y="2342470"/>
                <a:ext cx="72075" cy="162105"/>
              </a:xfrm>
              <a:custGeom>
                <a:rect b="b" l="l" r="r" t="t"/>
                <a:pathLst>
                  <a:path extrusionOk="0" h="566" w="252">
                    <a:moveTo>
                      <a:pt x="0" y="246"/>
                    </a:moveTo>
                    <a:cubicBezTo>
                      <a:pt x="0" y="538"/>
                      <a:pt x="0" y="538"/>
                      <a:pt x="0" y="538"/>
                    </a:cubicBezTo>
                    <a:cubicBezTo>
                      <a:pt x="0" y="553"/>
                      <a:pt x="13" y="566"/>
                      <a:pt x="28" y="566"/>
                    </a:cubicBezTo>
                    <a:cubicBezTo>
                      <a:pt x="224" y="566"/>
                      <a:pt x="224" y="566"/>
                      <a:pt x="224" y="566"/>
                    </a:cubicBezTo>
                    <a:cubicBezTo>
                      <a:pt x="239" y="566"/>
                      <a:pt x="252" y="553"/>
                      <a:pt x="252" y="538"/>
                    </a:cubicBezTo>
                    <a:cubicBezTo>
                      <a:pt x="252" y="0"/>
                      <a:pt x="252" y="0"/>
                      <a:pt x="252" y="0"/>
                    </a:cubicBezTo>
                    <a:cubicBezTo>
                      <a:pt x="28" y="224"/>
                      <a:pt x="28" y="224"/>
                      <a:pt x="28" y="224"/>
                    </a:cubicBezTo>
                    <a:cubicBezTo>
                      <a:pt x="19" y="233"/>
                      <a:pt x="10" y="240"/>
                      <a:pt x="0" y="246"/>
                    </a:cubicBezTo>
                    <a:close/>
                    <a:moveTo>
                      <a:pt x="0" y="246"/>
                    </a:moveTo>
                    <a:cubicBezTo>
                      <a:pt x="0" y="246"/>
                      <a:pt x="0" y="246"/>
                      <a:pt x="0" y="246"/>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57" name="Google Shape;257;p24"/>
              <p:cNvSpPr/>
              <p:nvPr/>
            </p:nvSpPr>
            <p:spPr>
              <a:xfrm>
                <a:off x="3037693" y="2247948"/>
                <a:ext cx="72075" cy="256628"/>
              </a:xfrm>
              <a:custGeom>
                <a:rect b="b" l="l" r="r" t="t"/>
                <a:pathLst>
                  <a:path extrusionOk="0" h="896" w="252">
                    <a:moveTo>
                      <a:pt x="233" y="0"/>
                    </a:moveTo>
                    <a:cubicBezTo>
                      <a:pt x="0" y="233"/>
                      <a:pt x="0" y="233"/>
                      <a:pt x="0" y="233"/>
                    </a:cubicBezTo>
                    <a:cubicBezTo>
                      <a:pt x="0" y="868"/>
                      <a:pt x="0" y="868"/>
                      <a:pt x="0" y="868"/>
                    </a:cubicBezTo>
                    <a:cubicBezTo>
                      <a:pt x="0" y="883"/>
                      <a:pt x="12" y="896"/>
                      <a:pt x="28" y="896"/>
                    </a:cubicBezTo>
                    <a:cubicBezTo>
                      <a:pt x="223" y="896"/>
                      <a:pt x="223" y="896"/>
                      <a:pt x="223" y="896"/>
                    </a:cubicBezTo>
                    <a:cubicBezTo>
                      <a:pt x="239" y="896"/>
                      <a:pt x="252" y="883"/>
                      <a:pt x="252" y="868"/>
                    </a:cubicBezTo>
                    <a:cubicBezTo>
                      <a:pt x="252" y="18"/>
                      <a:pt x="252" y="18"/>
                      <a:pt x="252" y="18"/>
                    </a:cubicBezTo>
                    <a:cubicBezTo>
                      <a:pt x="245" y="12"/>
                      <a:pt x="240" y="8"/>
                      <a:pt x="237" y="4"/>
                    </a:cubicBezTo>
                    <a:lnTo>
                      <a:pt x="233" y="0"/>
                    </a:lnTo>
                    <a:close/>
                    <a:moveTo>
                      <a:pt x="233" y="0"/>
                    </a:moveTo>
                    <a:cubicBezTo>
                      <a:pt x="233" y="0"/>
                      <a:pt x="233" y="0"/>
                      <a:pt x="233"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58" name="Google Shape;258;p24"/>
              <p:cNvSpPr/>
              <p:nvPr/>
            </p:nvSpPr>
            <p:spPr>
              <a:xfrm>
                <a:off x="2705601" y="2125570"/>
                <a:ext cx="448416" cy="271696"/>
              </a:xfrm>
              <a:custGeom>
                <a:rect b="b" l="l" r="r" t="t"/>
                <a:pathLst>
                  <a:path extrusionOk="0" h="949" w="1566">
                    <a:moveTo>
                      <a:pt x="1552" y="15"/>
                    </a:moveTo>
                    <a:cubicBezTo>
                      <a:pt x="1543" y="5"/>
                      <a:pt x="1529" y="0"/>
                      <a:pt x="1511" y="0"/>
                    </a:cubicBezTo>
                    <a:cubicBezTo>
                      <a:pt x="1506" y="0"/>
                      <a:pt x="1506" y="0"/>
                      <a:pt x="1506" y="0"/>
                    </a:cubicBezTo>
                    <a:cubicBezTo>
                      <a:pt x="1415" y="4"/>
                      <a:pt x="1324" y="9"/>
                      <a:pt x="1234" y="13"/>
                    </a:cubicBezTo>
                    <a:cubicBezTo>
                      <a:pt x="1221" y="13"/>
                      <a:pt x="1205" y="14"/>
                      <a:pt x="1192" y="27"/>
                    </a:cubicBezTo>
                    <a:cubicBezTo>
                      <a:pt x="1188" y="31"/>
                      <a:pt x="1184" y="36"/>
                      <a:pt x="1182" y="42"/>
                    </a:cubicBezTo>
                    <a:cubicBezTo>
                      <a:pt x="1168" y="71"/>
                      <a:pt x="1187" y="90"/>
                      <a:pt x="1196" y="99"/>
                    </a:cubicBezTo>
                    <a:cubicBezTo>
                      <a:pt x="1219" y="122"/>
                      <a:pt x="1219" y="122"/>
                      <a:pt x="1219" y="122"/>
                    </a:cubicBezTo>
                    <a:cubicBezTo>
                      <a:pt x="1235" y="138"/>
                      <a:pt x="1251" y="154"/>
                      <a:pt x="1267" y="170"/>
                    </a:cubicBezTo>
                    <a:cubicBezTo>
                      <a:pt x="717" y="719"/>
                      <a:pt x="717" y="719"/>
                      <a:pt x="717" y="719"/>
                    </a:cubicBezTo>
                    <a:cubicBezTo>
                      <a:pt x="471" y="472"/>
                      <a:pt x="471" y="472"/>
                      <a:pt x="471" y="472"/>
                    </a:cubicBezTo>
                    <a:cubicBezTo>
                      <a:pt x="456" y="458"/>
                      <a:pt x="436" y="449"/>
                      <a:pt x="415" y="449"/>
                    </a:cubicBezTo>
                    <a:cubicBezTo>
                      <a:pt x="394" y="449"/>
                      <a:pt x="374" y="458"/>
                      <a:pt x="360" y="472"/>
                    </a:cubicBezTo>
                    <a:cubicBezTo>
                      <a:pt x="31" y="801"/>
                      <a:pt x="31" y="801"/>
                      <a:pt x="31" y="801"/>
                    </a:cubicBezTo>
                    <a:cubicBezTo>
                      <a:pt x="0" y="831"/>
                      <a:pt x="0" y="881"/>
                      <a:pt x="31" y="912"/>
                    </a:cubicBezTo>
                    <a:cubicBezTo>
                      <a:pt x="46" y="926"/>
                      <a:pt x="46" y="926"/>
                      <a:pt x="46" y="926"/>
                    </a:cubicBezTo>
                    <a:cubicBezTo>
                      <a:pt x="60" y="941"/>
                      <a:pt x="80" y="949"/>
                      <a:pt x="101" y="949"/>
                    </a:cubicBezTo>
                    <a:cubicBezTo>
                      <a:pt x="123" y="949"/>
                      <a:pt x="142" y="941"/>
                      <a:pt x="157" y="926"/>
                    </a:cubicBezTo>
                    <a:cubicBezTo>
                      <a:pt x="415" y="668"/>
                      <a:pt x="415" y="668"/>
                      <a:pt x="415" y="668"/>
                    </a:cubicBezTo>
                    <a:cubicBezTo>
                      <a:pt x="662" y="915"/>
                      <a:pt x="662" y="915"/>
                      <a:pt x="662" y="915"/>
                    </a:cubicBezTo>
                    <a:cubicBezTo>
                      <a:pt x="676" y="930"/>
                      <a:pt x="696" y="938"/>
                      <a:pt x="717" y="938"/>
                    </a:cubicBezTo>
                    <a:cubicBezTo>
                      <a:pt x="739" y="938"/>
                      <a:pt x="758" y="930"/>
                      <a:pt x="773" y="915"/>
                    </a:cubicBezTo>
                    <a:cubicBezTo>
                      <a:pt x="1393" y="295"/>
                      <a:pt x="1393" y="295"/>
                      <a:pt x="1393" y="295"/>
                    </a:cubicBezTo>
                    <a:cubicBezTo>
                      <a:pt x="1463" y="365"/>
                      <a:pt x="1463" y="365"/>
                      <a:pt x="1463" y="365"/>
                    </a:cubicBezTo>
                    <a:cubicBezTo>
                      <a:pt x="1471" y="373"/>
                      <a:pt x="1483" y="385"/>
                      <a:pt x="1500" y="385"/>
                    </a:cubicBezTo>
                    <a:cubicBezTo>
                      <a:pt x="1508" y="385"/>
                      <a:pt x="1515" y="383"/>
                      <a:pt x="1523" y="379"/>
                    </a:cubicBezTo>
                    <a:cubicBezTo>
                      <a:pt x="1528" y="376"/>
                      <a:pt x="1532" y="373"/>
                      <a:pt x="1536" y="369"/>
                    </a:cubicBezTo>
                    <a:cubicBezTo>
                      <a:pt x="1550" y="355"/>
                      <a:pt x="1552" y="338"/>
                      <a:pt x="1553" y="324"/>
                    </a:cubicBezTo>
                    <a:cubicBezTo>
                      <a:pt x="1556" y="265"/>
                      <a:pt x="1558" y="206"/>
                      <a:pt x="1561" y="147"/>
                    </a:cubicBezTo>
                    <a:cubicBezTo>
                      <a:pt x="1565" y="58"/>
                      <a:pt x="1565" y="58"/>
                      <a:pt x="1565" y="58"/>
                    </a:cubicBezTo>
                    <a:cubicBezTo>
                      <a:pt x="1566" y="40"/>
                      <a:pt x="1562" y="25"/>
                      <a:pt x="1552" y="15"/>
                    </a:cubicBezTo>
                    <a:close/>
                    <a:moveTo>
                      <a:pt x="1552" y="15"/>
                    </a:moveTo>
                    <a:cubicBezTo>
                      <a:pt x="1552" y="15"/>
                      <a:pt x="1552" y="15"/>
                      <a:pt x="1552" y="15"/>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sp>
        <p:nvSpPr>
          <p:cNvPr id="259" name="Google Shape;259;p24"/>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60" name="Google Shape;260;p24"/>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10</a:t>
            </a:r>
            <a:endParaRPr b="1" sz="2300">
              <a:solidFill>
                <a:schemeClr val="lt1"/>
              </a:solidFill>
              <a:latin typeface="Lato"/>
              <a:ea typeface="Lato"/>
              <a:cs typeface="Lato"/>
              <a:sym typeface="Lato"/>
            </a:endParaRPr>
          </a:p>
        </p:txBody>
      </p:sp>
      <p:grpSp>
        <p:nvGrpSpPr>
          <p:cNvPr id="261" name="Google Shape;261;p24"/>
          <p:cNvGrpSpPr/>
          <p:nvPr/>
        </p:nvGrpSpPr>
        <p:grpSpPr>
          <a:xfrm>
            <a:off x="1004000" y="6043288"/>
            <a:ext cx="4292700" cy="1882477"/>
            <a:chOff x="1417800" y="3071875"/>
            <a:chExt cx="4292700" cy="1882477"/>
          </a:xfrm>
        </p:grpSpPr>
        <p:sp>
          <p:nvSpPr>
            <p:cNvPr id="262" name="Google Shape;262;p24"/>
            <p:cNvSpPr txBox="1"/>
            <p:nvPr/>
          </p:nvSpPr>
          <p:spPr>
            <a:xfrm>
              <a:off x="1417800" y="3071875"/>
              <a:ext cx="42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63" name="Google Shape;263;p24"/>
            <p:cNvPicPr preferRelativeResize="0"/>
            <p:nvPr/>
          </p:nvPicPr>
          <p:blipFill rotWithShape="1">
            <a:blip r:embed="rId4">
              <a:alphaModFix/>
            </a:blip>
            <a:srcRect b="0" l="0" r="0" t="0"/>
            <a:stretch/>
          </p:blipFill>
          <p:spPr>
            <a:xfrm>
              <a:off x="1417800" y="3399753"/>
              <a:ext cx="1694913" cy="1554600"/>
            </a:xfrm>
            <a:prstGeom prst="rect">
              <a:avLst/>
            </a:prstGeom>
            <a:noFill/>
            <a:ln>
              <a:noFill/>
            </a:ln>
          </p:spPr>
        </p:pic>
      </p:grpSp>
      <p:sp>
        <p:nvSpPr>
          <p:cNvPr id="264" name="Google Shape;264;p24"/>
          <p:cNvSpPr/>
          <p:nvPr/>
        </p:nvSpPr>
        <p:spPr>
          <a:xfrm>
            <a:off x="3256575" y="7301738"/>
            <a:ext cx="1454400" cy="1103400"/>
          </a:xfrm>
          <a:prstGeom prst="rightArrow">
            <a:avLst>
              <a:gd fmla="val 50000" name="adj1"/>
              <a:gd fmla="val 50000" name="adj2"/>
            </a:avLst>
          </a:prstGeom>
          <a:solidFill>
            <a:srgbClr val="00B05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txBox="1"/>
          <p:nvPr/>
        </p:nvSpPr>
        <p:spPr>
          <a:xfrm>
            <a:off x="3834750" y="8405150"/>
            <a:ext cx="63945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9000">
                <a:solidFill>
                  <a:srgbClr val="00B050"/>
                </a:solidFill>
                <a:latin typeface="Lato"/>
                <a:ea typeface="Lato"/>
                <a:cs typeface="Lato"/>
                <a:sym typeface="Lato"/>
              </a:rPr>
              <a:t>$298k (A)</a:t>
            </a:r>
            <a:endParaRPr b="1" sz="9000">
              <a:solidFill>
                <a:srgbClr val="00B050"/>
              </a:solidFill>
              <a:latin typeface="Lato"/>
              <a:ea typeface="Lato"/>
              <a:cs typeface="Lato"/>
              <a:sym typeface="Lato"/>
            </a:endParaRPr>
          </a:p>
        </p:txBody>
      </p:sp>
      <p:sp>
        <p:nvSpPr>
          <p:cNvPr id="266" name="Google Shape;266;p24"/>
          <p:cNvSpPr txBox="1"/>
          <p:nvPr/>
        </p:nvSpPr>
        <p:spPr>
          <a:xfrm>
            <a:off x="2091950" y="4526338"/>
            <a:ext cx="42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7" name="Google Shape;267;p24"/>
          <p:cNvSpPr/>
          <p:nvPr/>
        </p:nvSpPr>
        <p:spPr>
          <a:xfrm>
            <a:off x="15959650" y="6817038"/>
            <a:ext cx="539100" cy="539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a:t>
            </a:r>
            <a:endParaRPr b="1"/>
          </a:p>
        </p:txBody>
      </p:sp>
      <p:pic>
        <p:nvPicPr>
          <p:cNvPr id="268" name="Google Shape;268;p24"/>
          <p:cNvPicPr preferRelativeResize="0"/>
          <p:nvPr/>
        </p:nvPicPr>
        <p:blipFill>
          <a:blip r:embed="rId5">
            <a:alphaModFix/>
          </a:blip>
          <a:stretch>
            <a:fillRect/>
          </a:stretch>
        </p:blipFill>
        <p:spPr>
          <a:xfrm>
            <a:off x="5296700" y="4900731"/>
            <a:ext cx="3470600" cy="3265631"/>
          </a:xfrm>
          <a:prstGeom prst="rect">
            <a:avLst/>
          </a:prstGeom>
          <a:noFill/>
          <a:ln>
            <a:noFill/>
          </a:ln>
        </p:spPr>
      </p:pic>
      <p:sp>
        <p:nvSpPr>
          <p:cNvPr id="269" name="Google Shape;269;p24"/>
          <p:cNvSpPr/>
          <p:nvPr/>
        </p:nvSpPr>
        <p:spPr>
          <a:xfrm>
            <a:off x="18606900" y="5951188"/>
            <a:ext cx="539100" cy="5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a:t>
            </a:r>
            <a:endParaRPr b="1"/>
          </a:p>
        </p:txBody>
      </p:sp>
      <p:sp>
        <p:nvSpPr>
          <p:cNvPr id="270" name="Google Shape;270;p24"/>
          <p:cNvSpPr/>
          <p:nvPr/>
        </p:nvSpPr>
        <p:spPr>
          <a:xfrm>
            <a:off x="19984175" y="5412088"/>
            <a:ext cx="539100" cy="539100"/>
          </a:xfrm>
          <a:prstGeom prst="ellipse">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t>
            </a:r>
            <a:endParaRPr b="1"/>
          </a:p>
        </p:txBody>
      </p:sp>
      <p:sp>
        <p:nvSpPr>
          <p:cNvPr id="271" name="Google Shape;271;p24"/>
          <p:cNvSpPr/>
          <p:nvPr/>
        </p:nvSpPr>
        <p:spPr>
          <a:xfrm rot="-1176427">
            <a:off x="16501934" y="6475321"/>
            <a:ext cx="2202829" cy="400234"/>
          </a:xfrm>
          <a:prstGeom prst="rightArrow">
            <a:avLst>
              <a:gd fmla="val 50000" name="adj1"/>
              <a:gd fmla="val 64162"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rot="-1176300">
            <a:off x="16481263" y="6233085"/>
            <a:ext cx="3647025" cy="400234"/>
          </a:xfrm>
          <a:prstGeom prst="rightArrow">
            <a:avLst>
              <a:gd fmla="val 50000" name="adj1"/>
              <a:gd fmla="val 64162" name="adj2"/>
            </a:avLst>
          </a:prstGeom>
          <a:solidFill>
            <a:srgbClr val="00B05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txBox="1"/>
          <p:nvPr/>
        </p:nvSpPr>
        <p:spPr>
          <a:xfrm>
            <a:off x="17771850" y="6675450"/>
            <a:ext cx="24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Renovation Package A </a:t>
            </a:r>
            <a:endParaRPr b="1" sz="1800">
              <a:latin typeface="Calibri"/>
              <a:ea typeface="Calibri"/>
              <a:cs typeface="Calibri"/>
              <a:sym typeface="Calibri"/>
            </a:endParaRPr>
          </a:p>
        </p:txBody>
      </p:sp>
      <p:sp>
        <p:nvSpPr>
          <p:cNvPr id="274" name="Google Shape;274;p24"/>
          <p:cNvSpPr txBox="1"/>
          <p:nvPr/>
        </p:nvSpPr>
        <p:spPr>
          <a:xfrm>
            <a:off x="19006575" y="4791625"/>
            <a:ext cx="24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Renovation Package B</a:t>
            </a:r>
            <a:endParaRPr b="1" sz="1800">
              <a:latin typeface="Calibri"/>
              <a:ea typeface="Calibri"/>
              <a:cs typeface="Calibri"/>
              <a:sym typeface="Calibri"/>
            </a:endParaRPr>
          </a:p>
        </p:txBody>
      </p:sp>
      <p:sp>
        <p:nvSpPr>
          <p:cNvPr id="275" name="Google Shape;275;p24"/>
          <p:cNvSpPr txBox="1"/>
          <p:nvPr/>
        </p:nvSpPr>
        <p:spPr>
          <a:xfrm>
            <a:off x="3834750" y="10093725"/>
            <a:ext cx="63945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9000">
                <a:solidFill>
                  <a:srgbClr val="00B050"/>
                </a:solidFill>
                <a:latin typeface="Lato"/>
                <a:ea typeface="Lato"/>
                <a:cs typeface="Lato"/>
                <a:sym typeface="Lato"/>
              </a:rPr>
              <a:t>$310k (B)</a:t>
            </a:r>
            <a:endParaRPr b="1" sz="9000">
              <a:solidFill>
                <a:srgbClr val="00B05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ppt_w</p:attrName>
                                        </p:attrNameLst>
                                      </p:cBhvr>
                                      <p:tavLst>
                                        <p:tav fmla="" tm="0">
                                          <p:val>
                                            <p:strVal val="0"/>
                                          </p:val>
                                        </p:tav>
                                        <p:tav fmla="" tm="100000">
                                          <p:val>
                                            <p:strVal val="#ppt_w"/>
                                          </p:val>
                                        </p:tav>
                                      </p:tavLst>
                                    </p:anim>
                                    <p:anim calcmode="lin" valueType="num">
                                      <p:cBhvr additive="base">
                                        <p:cTn dur="500"/>
                                        <p:tgtEl>
                                          <p:spTgt spid="2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500"/>
                                        <p:tgtEl>
                                          <p:spTgt spid="260"/>
                                        </p:tgtEl>
                                        <p:attrNameLst>
                                          <p:attrName>ppt_w</p:attrName>
                                        </p:attrNameLst>
                                      </p:cBhvr>
                                      <p:tavLst>
                                        <p:tav fmla="" tm="0">
                                          <p:val>
                                            <p:strVal val="0"/>
                                          </p:val>
                                        </p:tav>
                                        <p:tav fmla="" tm="100000">
                                          <p:val>
                                            <p:strVal val="#ppt_w"/>
                                          </p:val>
                                        </p:tav>
                                      </p:tavLst>
                                    </p:anim>
                                    <p:anim calcmode="lin" valueType="num">
                                      <p:cBhvr additive="base">
                                        <p:cTn dur="500"/>
                                        <p:tgtEl>
                                          <p:spTgt spid="2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5"/>
          <p:cNvPicPr preferRelativeResize="0"/>
          <p:nvPr/>
        </p:nvPicPr>
        <p:blipFill>
          <a:blip r:embed="rId3">
            <a:alphaModFix/>
          </a:blip>
          <a:stretch>
            <a:fillRect/>
          </a:stretch>
        </p:blipFill>
        <p:spPr>
          <a:xfrm>
            <a:off x="9326880" y="2286000"/>
            <a:ext cx="14173200" cy="9601200"/>
          </a:xfrm>
          <a:prstGeom prst="rect">
            <a:avLst/>
          </a:prstGeom>
          <a:noFill/>
          <a:ln>
            <a:noFill/>
          </a:ln>
        </p:spPr>
      </p:pic>
      <p:pic>
        <p:nvPicPr>
          <p:cNvPr id="281" name="Google Shape;281;p25"/>
          <p:cNvPicPr preferRelativeResize="0"/>
          <p:nvPr/>
        </p:nvPicPr>
        <p:blipFill>
          <a:blip r:embed="rId4">
            <a:alphaModFix/>
          </a:blip>
          <a:stretch>
            <a:fillRect/>
          </a:stretch>
        </p:blipFill>
        <p:spPr>
          <a:xfrm>
            <a:off x="4734398" y="4577625"/>
            <a:ext cx="4592485" cy="3282050"/>
          </a:xfrm>
          <a:prstGeom prst="rect">
            <a:avLst/>
          </a:prstGeom>
          <a:noFill/>
          <a:ln>
            <a:noFill/>
          </a:ln>
        </p:spPr>
      </p:pic>
      <p:sp>
        <p:nvSpPr>
          <p:cNvPr id="282" name="Google Shape;282;p25"/>
          <p:cNvSpPr txBox="1"/>
          <p:nvPr/>
        </p:nvSpPr>
        <p:spPr>
          <a:xfrm>
            <a:off x="174175" y="7997988"/>
            <a:ext cx="26454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5300">
                <a:solidFill>
                  <a:srgbClr val="00B050"/>
                </a:solidFill>
                <a:latin typeface="Lato"/>
                <a:ea typeface="Lato"/>
                <a:cs typeface="Lato"/>
                <a:sym typeface="Lato"/>
              </a:rPr>
              <a:t>$277k</a:t>
            </a:r>
            <a:endParaRPr b="1" sz="5300">
              <a:solidFill>
                <a:srgbClr val="00B050"/>
              </a:solidFill>
              <a:latin typeface="Lato"/>
              <a:ea typeface="Lato"/>
              <a:cs typeface="Lato"/>
              <a:sym typeface="Lato"/>
            </a:endParaRPr>
          </a:p>
        </p:txBody>
      </p:sp>
      <p:sp>
        <p:nvSpPr>
          <p:cNvPr id="283" name="Google Shape;283;p25"/>
          <p:cNvSpPr txBox="1"/>
          <p:nvPr/>
        </p:nvSpPr>
        <p:spPr>
          <a:xfrm>
            <a:off x="762000" y="637403"/>
            <a:ext cx="119289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         </a:t>
            </a:r>
            <a:r>
              <a:rPr b="1" lang="en-US" sz="6000">
                <a:solidFill>
                  <a:srgbClr val="00B050"/>
                </a:solidFill>
                <a:latin typeface="Lato"/>
                <a:ea typeface="Lato"/>
                <a:cs typeface="Lato"/>
                <a:sym typeface="Lato"/>
              </a:rPr>
              <a:t>02 </a:t>
            </a:r>
            <a:r>
              <a:rPr b="1" lang="en-US" sz="6000">
                <a:solidFill>
                  <a:schemeClr val="dk1"/>
                </a:solidFill>
                <a:latin typeface="Lato"/>
                <a:ea typeface="Lato"/>
                <a:cs typeface="Lato"/>
                <a:sym typeface="Lato"/>
              </a:rPr>
              <a:t>GARAGE</a:t>
            </a:r>
            <a:endParaRPr sz="6000">
              <a:solidFill>
                <a:schemeClr val="dk1"/>
              </a:solidFill>
              <a:latin typeface="Lato"/>
              <a:ea typeface="Lato"/>
              <a:cs typeface="Lato"/>
              <a:sym typeface="Lato"/>
            </a:endParaRPr>
          </a:p>
        </p:txBody>
      </p:sp>
      <p:sp>
        <p:nvSpPr>
          <p:cNvPr id="284" name="Google Shape;284;p25"/>
          <p:cNvSpPr/>
          <p:nvPr/>
        </p:nvSpPr>
        <p:spPr>
          <a:xfrm>
            <a:off x="539495" y="47275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285" name="Google Shape;285;p25"/>
          <p:cNvGrpSpPr/>
          <p:nvPr/>
        </p:nvGrpSpPr>
        <p:grpSpPr>
          <a:xfrm>
            <a:off x="829472" y="472723"/>
            <a:ext cx="1650913" cy="1554648"/>
            <a:chOff x="1373865" y="1742969"/>
            <a:chExt cx="1201800" cy="1201800"/>
          </a:xfrm>
        </p:grpSpPr>
        <p:sp>
          <p:nvSpPr>
            <p:cNvPr id="286" name="Google Shape;286;p25"/>
            <p:cNvSpPr/>
            <p:nvPr/>
          </p:nvSpPr>
          <p:spPr>
            <a:xfrm rot="-2617633">
              <a:off x="1549742" y="1918847"/>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287" name="Google Shape;287;p25"/>
            <p:cNvGrpSpPr/>
            <p:nvPr/>
          </p:nvGrpSpPr>
          <p:grpSpPr>
            <a:xfrm>
              <a:off x="1729208" y="2125570"/>
              <a:ext cx="448416" cy="379006"/>
              <a:chOff x="2705601" y="2125570"/>
              <a:chExt cx="448416" cy="379006"/>
            </a:xfrm>
          </p:grpSpPr>
          <p:sp>
            <p:nvSpPr>
              <p:cNvPr id="288" name="Google Shape;288;p25"/>
              <p:cNvSpPr/>
              <p:nvPr/>
            </p:nvSpPr>
            <p:spPr>
              <a:xfrm>
                <a:off x="2738445" y="2369412"/>
                <a:ext cx="71619" cy="135163"/>
              </a:xfrm>
              <a:custGeom>
                <a:rect b="b" l="l" r="r" t="t"/>
                <a:pathLst>
                  <a:path extrusionOk="0" h="472" w="251">
                    <a:moveTo>
                      <a:pt x="0" y="191"/>
                    </a:moveTo>
                    <a:cubicBezTo>
                      <a:pt x="0" y="444"/>
                      <a:pt x="0" y="444"/>
                      <a:pt x="0" y="444"/>
                    </a:cubicBezTo>
                    <a:cubicBezTo>
                      <a:pt x="0" y="459"/>
                      <a:pt x="12" y="472"/>
                      <a:pt x="28" y="472"/>
                    </a:cubicBezTo>
                    <a:cubicBezTo>
                      <a:pt x="223" y="472"/>
                      <a:pt x="223" y="472"/>
                      <a:pt x="223" y="472"/>
                    </a:cubicBezTo>
                    <a:cubicBezTo>
                      <a:pt x="238" y="472"/>
                      <a:pt x="251" y="459"/>
                      <a:pt x="251" y="444"/>
                    </a:cubicBezTo>
                    <a:cubicBezTo>
                      <a:pt x="251" y="0"/>
                      <a:pt x="251" y="0"/>
                      <a:pt x="251" y="0"/>
                    </a:cubicBezTo>
                    <a:cubicBezTo>
                      <a:pt x="109" y="141"/>
                      <a:pt x="109" y="141"/>
                      <a:pt x="109" y="141"/>
                    </a:cubicBezTo>
                    <a:cubicBezTo>
                      <a:pt x="79" y="171"/>
                      <a:pt x="41" y="188"/>
                      <a:pt x="0" y="191"/>
                    </a:cubicBezTo>
                    <a:close/>
                    <a:moveTo>
                      <a:pt x="0" y="191"/>
                    </a:moveTo>
                    <a:cubicBezTo>
                      <a:pt x="0" y="191"/>
                      <a:pt x="0" y="191"/>
                      <a:pt x="0" y="191"/>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89" name="Google Shape;289;p25"/>
              <p:cNvSpPr/>
              <p:nvPr/>
            </p:nvSpPr>
            <p:spPr>
              <a:xfrm>
                <a:off x="2837890" y="2368042"/>
                <a:ext cx="72075" cy="136533"/>
              </a:xfrm>
              <a:custGeom>
                <a:rect b="b" l="l" r="r" t="t"/>
                <a:pathLst>
                  <a:path extrusionOk="0" h="476" w="252">
                    <a:moveTo>
                      <a:pt x="0" y="0"/>
                    </a:moveTo>
                    <a:cubicBezTo>
                      <a:pt x="0" y="448"/>
                      <a:pt x="0" y="448"/>
                      <a:pt x="0" y="448"/>
                    </a:cubicBezTo>
                    <a:cubicBezTo>
                      <a:pt x="0" y="463"/>
                      <a:pt x="13" y="476"/>
                      <a:pt x="29" y="476"/>
                    </a:cubicBezTo>
                    <a:cubicBezTo>
                      <a:pt x="224" y="476"/>
                      <a:pt x="224" y="476"/>
                      <a:pt x="224" y="476"/>
                    </a:cubicBezTo>
                    <a:cubicBezTo>
                      <a:pt x="239" y="476"/>
                      <a:pt x="252" y="463"/>
                      <a:pt x="252" y="448"/>
                    </a:cubicBezTo>
                    <a:cubicBezTo>
                      <a:pt x="252" y="184"/>
                      <a:pt x="252" y="184"/>
                      <a:pt x="252" y="184"/>
                    </a:cubicBezTo>
                    <a:cubicBezTo>
                      <a:pt x="207" y="183"/>
                      <a:pt x="166" y="166"/>
                      <a:pt x="134" y="134"/>
                    </a:cubicBezTo>
                    <a:lnTo>
                      <a:pt x="0" y="0"/>
                    </a:lnTo>
                    <a:close/>
                    <a:moveTo>
                      <a:pt x="0" y="0"/>
                    </a:moveTo>
                    <a:cubicBezTo>
                      <a:pt x="0" y="0"/>
                      <a:pt x="0" y="0"/>
                      <a:pt x="0"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90" name="Google Shape;290;p25"/>
              <p:cNvSpPr/>
              <p:nvPr/>
            </p:nvSpPr>
            <p:spPr>
              <a:xfrm>
                <a:off x="2937791" y="2342470"/>
                <a:ext cx="72075" cy="162105"/>
              </a:xfrm>
              <a:custGeom>
                <a:rect b="b" l="l" r="r" t="t"/>
                <a:pathLst>
                  <a:path extrusionOk="0" h="566" w="252">
                    <a:moveTo>
                      <a:pt x="0" y="246"/>
                    </a:moveTo>
                    <a:cubicBezTo>
                      <a:pt x="0" y="538"/>
                      <a:pt x="0" y="538"/>
                      <a:pt x="0" y="538"/>
                    </a:cubicBezTo>
                    <a:cubicBezTo>
                      <a:pt x="0" y="553"/>
                      <a:pt x="13" y="566"/>
                      <a:pt x="28" y="566"/>
                    </a:cubicBezTo>
                    <a:cubicBezTo>
                      <a:pt x="224" y="566"/>
                      <a:pt x="224" y="566"/>
                      <a:pt x="224" y="566"/>
                    </a:cubicBezTo>
                    <a:cubicBezTo>
                      <a:pt x="239" y="566"/>
                      <a:pt x="252" y="553"/>
                      <a:pt x="252" y="538"/>
                    </a:cubicBezTo>
                    <a:cubicBezTo>
                      <a:pt x="252" y="0"/>
                      <a:pt x="252" y="0"/>
                      <a:pt x="252" y="0"/>
                    </a:cubicBezTo>
                    <a:cubicBezTo>
                      <a:pt x="28" y="224"/>
                      <a:pt x="28" y="224"/>
                      <a:pt x="28" y="224"/>
                    </a:cubicBezTo>
                    <a:cubicBezTo>
                      <a:pt x="19" y="233"/>
                      <a:pt x="10" y="240"/>
                      <a:pt x="0" y="246"/>
                    </a:cubicBezTo>
                    <a:close/>
                    <a:moveTo>
                      <a:pt x="0" y="246"/>
                    </a:moveTo>
                    <a:cubicBezTo>
                      <a:pt x="0" y="246"/>
                      <a:pt x="0" y="246"/>
                      <a:pt x="0" y="246"/>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91" name="Google Shape;291;p25"/>
              <p:cNvSpPr/>
              <p:nvPr/>
            </p:nvSpPr>
            <p:spPr>
              <a:xfrm>
                <a:off x="3037693" y="2247948"/>
                <a:ext cx="72075" cy="256628"/>
              </a:xfrm>
              <a:custGeom>
                <a:rect b="b" l="l" r="r" t="t"/>
                <a:pathLst>
                  <a:path extrusionOk="0" h="896" w="252">
                    <a:moveTo>
                      <a:pt x="233" y="0"/>
                    </a:moveTo>
                    <a:cubicBezTo>
                      <a:pt x="0" y="233"/>
                      <a:pt x="0" y="233"/>
                      <a:pt x="0" y="233"/>
                    </a:cubicBezTo>
                    <a:cubicBezTo>
                      <a:pt x="0" y="868"/>
                      <a:pt x="0" y="868"/>
                      <a:pt x="0" y="868"/>
                    </a:cubicBezTo>
                    <a:cubicBezTo>
                      <a:pt x="0" y="883"/>
                      <a:pt x="12" y="896"/>
                      <a:pt x="28" y="896"/>
                    </a:cubicBezTo>
                    <a:cubicBezTo>
                      <a:pt x="223" y="896"/>
                      <a:pt x="223" y="896"/>
                      <a:pt x="223" y="896"/>
                    </a:cubicBezTo>
                    <a:cubicBezTo>
                      <a:pt x="239" y="896"/>
                      <a:pt x="252" y="883"/>
                      <a:pt x="252" y="868"/>
                    </a:cubicBezTo>
                    <a:cubicBezTo>
                      <a:pt x="252" y="18"/>
                      <a:pt x="252" y="18"/>
                      <a:pt x="252" y="18"/>
                    </a:cubicBezTo>
                    <a:cubicBezTo>
                      <a:pt x="245" y="12"/>
                      <a:pt x="240" y="8"/>
                      <a:pt x="237" y="4"/>
                    </a:cubicBezTo>
                    <a:lnTo>
                      <a:pt x="233" y="0"/>
                    </a:lnTo>
                    <a:close/>
                    <a:moveTo>
                      <a:pt x="233" y="0"/>
                    </a:moveTo>
                    <a:cubicBezTo>
                      <a:pt x="233" y="0"/>
                      <a:pt x="233" y="0"/>
                      <a:pt x="233"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292" name="Google Shape;292;p25"/>
              <p:cNvSpPr/>
              <p:nvPr/>
            </p:nvSpPr>
            <p:spPr>
              <a:xfrm>
                <a:off x="2705601" y="2125570"/>
                <a:ext cx="448416" cy="271696"/>
              </a:xfrm>
              <a:custGeom>
                <a:rect b="b" l="l" r="r" t="t"/>
                <a:pathLst>
                  <a:path extrusionOk="0" h="949" w="1566">
                    <a:moveTo>
                      <a:pt x="1552" y="15"/>
                    </a:moveTo>
                    <a:cubicBezTo>
                      <a:pt x="1543" y="5"/>
                      <a:pt x="1529" y="0"/>
                      <a:pt x="1511" y="0"/>
                    </a:cubicBezTo>
                    <a:cubicBezTo>
                      <a:pt x="1506" y="0"/>
                      <a:pt x="1506" y="0"/>
                      <a:pt x="1506" y="0"/>
                    </a:cubicBezTo>
                    <a:cubicBezTo>
                      <a:pt x="1415" y="4"/>
                      <a:pt x="1324" y="9"/>
                      <a:pt x="1234" y="13"/>
                    </a:cubicBezTo>
                    <a:cubicBezTo>
                      <a:pt x="1221" y="13"/>
                      <a:pt x="1205" y="14"/>
                      <a:pt x="1192" y="27"/>
                    </a:cubicBezTo>
                    <a:cubicBezTo>
                      <a:pt x="1188" y="31"/>
                      <a:pt x="1184" y="36"/>
                      <a:pt x="1182" y="42"/>
                    </a:cubicBezTo>
                    <a:cubicBezTo>
                      <a:pt x="1168" y="71"/>
                      <a:pt x="1187" y="90"/>
                      <a:pt x="1196" y="99"/>
                    </a:cubicBezTo>
                    <a:cubicBezTo>
                      <a:pt x="1219" y="122"/>
                      <a:pt x="1219" y="122"/>
                      <a:pt x="1219" y="122"/>
                    </a:cubicBezTo>
                    <a:cubicBezTo>
                      <a:pt x="1235" y="138"/>
                      <a:pt x="1251" y="154"/>
                      <a:pt x="1267" y="170"/>
                    </a:cubicBezTo>
                    <a:cubicBezTo>
                      <a:pt x="717" y="719"/>
                      <a:pt x="717" y="719"/>
                      <a:pt x="717" y="719"/>
                    </a:cubicBezTo>
                    <a:cubicBezTo>
                      <a:pt x="471" y="472"/>
                      <a:pt x="471" y="472"/>
                      <a:pt x="471" y="472"/>
                    </a:cubicBezTo>
                    <a:cubicBezTo>
                      <a:pt x="456" y="458"/>
                      <a:pt x="436" y="449"/>
                      <a:pt x="415" y="449"/>
                    </a:cubicBezTo>
                    <a:cubicBezTo>
                      <a:pt x="394" y="449"/>
                      <a:pt x="374" y="458"/>
                      <a:pt x="360" y="472"/>
                    </a:cubicBezTo>
                    <a:cubicBezTo>
                      <a:pt x="31" y="801"/>
                      <a:pt x="31" y="801"/>
                      <a:pt x="31" y="801"/>
                    </a:cubicBezTo>
                    <a:cubicBezTo>
                      <a:pt x="0" y="831"/>
                      <a:pt x="0" y="881"/>
                      <a:pt x="31" y="912"/>
                    </a:cubicBezTo>
                    <a:cubicBezTo>
                      <a:pt x="46" y="926"/>
                      <a:pt x="46" y="926"/>
                      <a:pt x="46" y="926"/>
                    </a:cubicBezTo>
                    <a:cubicBezTo>
                      <a:pt x="60" y="941"/>
                      <a:pt x="80" y="949"/>
                      <a:pt x="101" y="949"/>
                    </a:cubicBezTo>
                    <a:cubicBezTo>
                      <a:pt x="123" y="949"/>
                      <a:pt x="142" y="941"/>
                      <a:pt x="157" y="926"/>
                    </a:cubicBezTo>
                    <a:cubicBezTo>
                      <a:pt x="415" y="668"/>
                      <a:pt x="415" y="668"/>
                      <a:pt x="415" y="668"/>
                    </a:cubicBezTo>
                    <a:cubicBezTo>
                      <a:pt x="662" y="915"/>
                      <a:pt x="662" y="915"/>
                      <a:pt x="662" y="915"/>
                    </a:cubicBezTo>
                    <a:cubicBezTo>
                      <a:pt x="676" y="930"/>
                      <a:pt x="696" y="938"/>
                      <a:pt x="717" y="938"/>
                    </a:cubicBezTo>
                    <a:cubicBezTo>
                      <a:pt x="739" y="938"/>
                      <a:pt x="758" y="930"/>
                      <a:pt x="773" y="915"/>
                    </a:cubicBezTo>
                    <a:cubicBezTo>
                      <a:pt x="1393" y="295"/>
                      <a:pt x="1393" y="295"/>
                      <a:pt x="1393" y="295"/>
                    </a:cubicBezTo>
                    <a:cubicBezTo>
                      <a:pt x="1463" y="365"/>
                      <a:pt x="1463" y="365"/>
                      <a:pt x="1463" y="365"/>
                    </a:cubicBezTo>
                    <a:cubicBezTo>
                      <a:pt x="1471" y="373"/>
                      <a:pt x="1483" y="385"/>
                      <a:pt x="1500" y="385"/>
                    </a:cubicBezTo>
                    <a:cubicBezTo>
                      <a:pt x="1508" y="385"/>
                      <a:pt x="1515" y="383"/>
                      <a:pt x="1523" y="379"/>
                    </a:cubicBezTo>
                    <a:cubicBezTo>
                      <a:pt x="1528" y="376"/>
                      <a:pt x="1532" y="373"/>
                      <a:pt x="1536" y="369"/>
                    </a:cubicBezTo>
                    <a:cubicBezTo>
                      <a:pt x="1550" y="355"/>
                      <a:pt x="1552" y="338"/>
                      <a:pt x="1553" y="324"/>
                    </a:cubicBezTo>
                    <a:cubicBezTo>
                      <a:pt x="1556" y="265"/>
                      <a:pt x="1558" y="206"/>
                      <a:pt x="1561" y="147"/>
                    </a:cubicBezTo>
                    <a:cubicBezTo>
                      <a:pt x="1565" y="58"/>
                      <a:pt x="1565" y="58"/>
                      <a:pt x="1565" y="58"/>
                    </a:cubicBezTo>
                    <a:cubicBezTo>
                      <a:pt x="1566" y="40"/>
                      <a:pt x="1562" y="25"/>
                      <a:pt x="1552" y="15"/>
                    </a:cubicBezTo>
                    <a:close/>
                    <a:moveTo>
                      <a:pt x="1552" y="15"/>
                    </a:moveTo>
                    <a:cubicBezTo>
                      <a:pt x="1552" y="15"/>
                      <a:pt x="1552" y="15"/>
                      <a:pt x="1552" y="15"/>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sp>
        <p:nvSpPr>
          <p:cNvPr id="293" name="Google Shape;293;p25"/>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94" name="Google Shape;294;p25"/>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11</a:t>
            </a:r>
            <a:endParaRPr b="1" sz="2300">
              <a:solidFill>
                <a:schemeClr val="lt1"/>
              </a:solidFill>
              <a:latin typeface="Lato"/>
              <a:ea typeface="Lato"/>
              <a:cs typeface="Lato"/>
              <a:sym typeface="Lato"/>
            </a:endParaRPr>
          </a:p>
        </p:txBody>
      </p:sp>
      <p:sp>
        <p:nvSpPr>
          <p:cNvPr id="295" name="Google Shape;295;p25"/>
          <p:cNvSpPr txBox="1"/>
          <p:nvPr/>
        </p:nvSpPr>
        <p:spPr>
          <a:xfrm>
            <a:off x="829950" y="5497825"/>
            <a:ext cx="42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96" name="Google Shape;296;p25"/>
          <p:cNvSpPr/>
          <p:nvPr/>
        </p:nvSpPr>
        <p:spPr>
          <a:xfrm>
            <a:off x="3082525" y="6756275"/>
            <a:ext cx="1454400" cy="1103400"/>
          </a:xfrm>
          <a:prstGeom prst="rightArrow">
            <a:avLst>
              <a:gd fmla="val 50000" name="adj1"/>
              <a:gd fmla="val 50000" name="adj2"/>
            </a:avLst>
          </a:prstGeom>
          <a:solidFill>
            <a:srgbClr val="00B05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txBox="1"/>
          <p:nvPr/>
        </p:nvSpPr>
        <p:spPr>
          <a:xfrm>
            <a:off x="4130838" y="7998000"/>
            <a:ext cx="57996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9000">
                <a:solidFill>
                  <a:srgbClr val="00B050"/>
                </a:solidFill>
                <a:latin typeface="Lato"/>
                <a:ea typeface="Lato"/>
                <a:cs typeface="Lato"/>
                <a:sym typeface="Lato"/>
              </a:rPr>
              <a:t>$281k(A)</a:t>
            </a:r>
            <a:endParaRPr b="1" sz="9000">
              <a:solidFill>
                <a:srgbClr val="00B050"/>
              </a:solidFill>
              <a:latin typeface="Lato"/>
              <a:ea typeface="Lato"/>
              <a:cs typeface="Lato"/>
              <a:sym typeface="Lato"/>
            </a:endParaRPr>
          </a:p>
        </p:txBody>
      </p:sp>
      <p:pic>
        <p:nvPicPr>
          <p:cNvPr id="298" name="Google Shape;298;p25"/>
          <p:cNvPicPr preferRelativeResize="0"/>
          <p:nvPr/>
        </p:nvPicPr>
        <p:blipFill>
          <a:blip r:embed="rId5">
            <a:alphaModFix/>
          </a:blip>
          <a:stretch>
            <a:fillRect/>
          </a:stretch>
        </p:blipFill>
        <p:spPr>
          <a:xfrm>
            <a:off x="829470" y="5827760"/>
            <a:ext cx="1650900" cy="1620328"/>
          </a:xfrm>
          <a:prstGeom prst="rect">
            <a:avLst/>
          </a:prstGeom>
          <a:noFill/>
          <a:ln>
            <a:noFill/>
          </a:ln>
        </p:spPr>
      </p:pic>
      <p:sp>
        <p:nvSpPr>
          <p:cNvPr id="299" name="Google Shape;299;p25"/>
          <p:cNvSpPr txBox="1"/>
          <p:nvPr/>
        </p:nvSpPr>
        <p:spPr>
          <a:xfrm>
            <a:off x="1780425" y="10616500"/>
            <a:ext cx="42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00" name="Google Shape;300;p25"/>
          <p:cNvSpPr/>
          <p:nvPr/>
        </p:nvSpPr>
        <p:spPr>
          <a:xfrm>
            <a:off x="16675075" y="6817050"/>
            <a:ext cx="539100" cy="539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a:t>
            </a:r>
            <a:endParaRPr b="1"/>
          </a:p>
        </p:txBody>
      </p:sp>
      <p:sp>
        <p:nvSpPr>
          <p:cNvPr id="301" name="Google Shape;301;p25"/>
          <p:cNvSpPr/>
          <p:nvPr/>
        </p:nvSpPr>
        <p:spPr>
          <a:xfrm>
            <a:off x="19566450" y="5827738"/>
            <a:ext cx="539100" cy="5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a:t>
            </a:r>
            <a:endParaRPr b="1"/>
          </a:p>
        </p:txBody>
      </p:sp>
      <p:sp>
        <p:nvSpPr>
          <p:cNvPr id="302" name="Google Shape;302;p25"/>
          <p:cNvSpPr/>
          <p:nvPr/>
        </p:nvSpPr>
        <p:spPr>
          <a:xfrm>
            <a:off x="22449150" y="4793613"/>
            <a:ext cx="539100" cy="539100"/>
          </a:xfrm>
          <a:prstGeom prst="ellipse">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B</a:t>
            </a:r>
            <a:endParaRPr b="1"/>
          </a:p>
        </p:txBody>
      </p:sp>
      <p:sp>
        <p:nvSpPr>
          <p:cNvPr id="303" name="Google Shape;303;p25"/>
          <p:cNvSpPr/>
          <p:nvPr/>
        </p:nvSpPr>
        <p:spPr>
          <a:xfrm rot="-1176168">
            <a:off x="17117461" y="6393231"/>
            <a:ext cx="2583327" cy="400234"/>
          </a:xfrm>
          <a:prstGeom prst="rightArrow">
            <a:avLst>
              <a:gd fmla="val 50000" name="adj1"/>
              <a:gd fmla="val 64162"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txBox="1"/>
          <p:nvPr/>
        </p:nvSpPr>
        <p:spPr>
          <a:xfrm>
            <a:off x="18542325" y="6675450"/>
            <a:ext cx="24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Renovation Package A </a:t>
            </a:r>
            <a:endParaRPr b="1" sz="1800">
              <a:latin typeface="Calibri"/>
              <a:ea typeface="Calibri"/>
              <a:cs typeface="Calibri"/>
              <a:sym typeface="Calibri"/>
            </a:endParaRPr>
          </a:p>
        </p:txBody>
      </p:sp>
      <p:sp>
        <p:nvSpPr>
          <p:cNvPr id="305" name="Google Shape;305;p25"/>
          <p:cNvSpPr/>
          <p:nvPr/>
        </p:nvSpPr>
        <p:spPr>
          <a:xfrm rot="-1176124">
            <a:off x="17121969" y="5904681"/>
            <a:ext cx="5495914" cy="400234"/>
          </a:xfrm>
          <a:prstGeom prst="rightArrow">
            <a:avLst>
              <a:gd fmla="val 50000" name="adj1"/>
              <a:gd fmla="val 64162" name="adj2"/>
            </a:avLst>
          </a:prstGeom>
          <a:solidFill>
            <a:srgbClr val="00B050">
              <a:alpha val="9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txBox="1"/>
          <p:nvPr/>
        </p:nvSpPr>
        <p:spPr>
          <a:xfrm>
            <a:off x="19850425" y="4532650"/>
            <a:ext cx="24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Renovation Package B</a:t>
            </a:r>
            <a:endParaRPr b="1" sz="1800">
              <a:latin typeface="Calibri"/>
              <a:ea typeface="Calibri"/>
              <a:cs typeface="Calibri"/>
              <a:sym typeface="Calibri"/>
            </a:endParaRPr>
          </a:p>
        </p:txBody>
      </p:sp>
      <p:sp>
        <p:nvSpPr>
          <p:cNvPr id="307" name="Google Shape;307;p25"/>
          <p:cNvSpPr txBox="1"/>
          <p:nvPr/>
        </p:nvSpPr>
        <p:spPr>
          <a:xfrm>
            <a:off x="4303949" y="9776225"/>
            <a:ext cx="54534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9000">
                <a:solidFill>
                  <a:srgbClr val="00B050"/>
                </a:solidFill>
                <a:latin typeface="Lato"/>
                <a:ea typeface="Lato"/>
                <a:cs typeface="Lato"/>
                <a:sym typeface="Lato"/>
              </a:rPr>
              <a:t>$285k(B)</a:t>
            </a:r>
            <a:endParaRPr b="1" sz="9000">
              <a:solidFill>
                <a:srgbClr val="00B05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6"/>
          <p:cNvPicPr preferRelativeResize="0"/>
          <p:nvPr/>
        </p:nvPicPr>
        <p:blipFill>
          <a:blip r:embed="rId3">
            <a:alphaModFix/>
          </a:blip>
          <a:stretch>
            <a:fillRect/>
          </a:stretch>
        </p:blipFill>
        <p:spPr>
          <a:xfrm>
            <a:off x="9326880" y="2286000"/>
            <a:ext cx="14173200" cy="9601200"/>
          </a:xfrm>
          <a:prstGeom prst="rect">
            <a:avLst/>
          </a:prstGeom>
          <a:noFill/>
          <a:ln>
            <a:noFill/>
          </a:ln>
        </p:spPr>
      </p:pic>
      <p:sp>
        <p:nvSpPr>
          <p:cNvPr id="313" name="Google Shape;313;p26"/>
          <p:cNvSpPr txBox="1"/>
          <p:nvPr/>
        </p:nvSpPr>
        <p:spPr>
          <a:xfrm>
            <a:off x="539500" y="8275638"/>
            <a:ext cx="26454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5300">
                <a:solidFill>
                  <a:srgbClr val="00B050"/>
                </a:solidFill>
                <a:latin typeface="Lato"/>
                <a:ea typeface="Lato"/>
                <a:cs typeface="Lato"/>
                <a:sym typeface="Lato"/>
              </a:rPr>
              <a:t>$277k</a:t>
            </a:r>
            <a:endParaRPr b="1" sz="5300">
              <a:solidFill>
                <a:srgbClr val="00B050"/>
              </a:solidFill>
              <a:latin typeface="Lato"/>
              <a:ea typeface="Lato"/>
              <a:cs typeface="Lato"/>
              <a:sym typeface="Lato"/>
            </a:endParaRPr>
          </a:p>
        </p:txBody>
      </p:sp>
      <p:sp>
        <p:nvSpPr>
          <p:cNvPr id="314" name="Google Shape;314;p26"/>
          <p:cNvSpPr txBox="1"/>
          <p:nvPr/>
        </p:nvSpPr>
        <p:spPr>
          <a:xfrm>
            <a:off x="762000" y="637403"/>
            <a:ext cx="119289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         </a:t>
            </a:r>
            <a:r>
              <a:rPr b="1" lang="en-US" sz="6000">
                <a:solidFill>
                  <a:srgbClr val="00B050"/>
                </a:solidFill>
                <a:latin typeface="Lato"/>
                <a:ea typeface="Lato"/>
                <a:cs typeface="Lato"/>
                <a:sym typeface="Lato"/>
              </a:rPr>
              <a:t>03 </a:t>
            </a:r>
            <a:r>
              <a:rPr b="1" lang="en-US" sz="6000">
                <a:solidFill>
                  <a:schemeClr val="dk1"/>
                </a:solidFill>
                <a:latin typeface="Lato"/>
                <a:ea typeface="Lato"/>
                <a:cs typeface="Lato"/>
                <a:sym typeface="Lato"/>
              </a:rPr>
              <a:t>BASEMENT CONDITION</a:t>
            </a:r>
            <a:endParaRPr sz="6000">
              <a:solidFill>
                <a:schemeClr val="dk1"/>
              </a:solidFill>
              <a:latin typeface="Lato"/>
              <a:ea typeface="Lato"/>
              <a:cs typeface="Lato"/>
              <a:sym typeface="Lato"/>
            </a:endParaRPr>
          </a:p>
        </p:txBody>
      </p:sp>
      <p:sp>
        <p:nvSpPr>
          <p:cNvPr id="315" name="Google Shape;315;p26"/>
          <p:cNvSpPr/>
          <p:nvPr/>
        </p:nvSpPr>
        <p:spPr>
          <a:xfrm>
            <a:off x="539495" y="47275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316" name="Google Shape;316;p26"/>
          <p:cNvGrpSpPr/>
          <p:nvPr/>
        </p:nvGrpSpPr>
        <p:grpSpPr>
          <a:xfrm>
            <a:off x="761997" y="472723"/>
            <a:ext cx="1650913" cy="1554648"/>
            <a:chOff x="1373865" y="1742969"/>
            <a:chExt cx="1201800" cy="1201800"/>
          </a:xfrm>
        </p:grpSpPr>
        <p:sp>
          <p:nvSpPr>
            <p:cNvPr id="317" name="Google Shape;317;p26"/>
            <p:cNvSpPr/>
            <p:nvPr/>
          </p:nvSpPr>
          <p:spPr>
            <a:xfrm rot="-2617633">
              <a:off x="1549742" y="1918847"/>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318" name="Google Shape;318;p26"/>
            <p:cNvGrpSpPr/>
            <p:nvPr/>
          </p:nvGrpSpPr>
          <p:grpSpPr>
            <a:xfrm>
              <a:off x="1729208" y="2125570"/>
              <a:ext cx="448416" cy="379006"/>
              <a:chOff x="2705601" y="2125570"/>
              <a:chExt cx="448416" cy="379006"/>
            </a:xfrm>
          </p:grpSpPr>
          <p:sp>
            <p:nvSpPr>
              <p:cNvPr id="319" name="Google Shape;319;p26"/>
              <p:cNvSpPr/>
              <p:nvPr/>
            </p:nvSpPr>
            <p:spPr>
              <a:xfrm>
                <a:off x="2738445" y="2369412"/>
                <a:ext cx="71619" cy="135163"/>
              </a:xfrm>
              <a:custGeom>
                <a:rect b="b" l="l" r="r" t="t"/>
                <a:pathLst>
                  <a:path extrusionOk="0" h="472" w="251">
                    <a:moveTo>
                      <a:pt x="0" y="191"/>
                    </a:moveTo>
                    <a:cubicBezTo>
                      <a:pt x="0" y="444"/>
                      <a:pt x="0" y="444"/>
                      <a:pt x="0" y="444"/>
                    </a:cubicBezTo>
                    <a:cubicBezTo>
                      <a:pt x="0" y="459"/>
                      <a:pt x="12" y="472"/>
                      <a:pt x="28" y="472"/>
                    </a:cubicBezTo>
                    <a:cubicBezTo>
                      <a:pt x="223" y="472"/>
                      <a:pt x="223" y="472"/>
                      <a:pt x="223" y="472"/>
                    </a:cubicBezTo>
                    <a:cubicBezTo>
                      <a:pt x="238" y="472"/>
                      <a:pt x="251" y="459"/>
                      <a:pt x="251" y="444"/>
                    </a:cubicBezTo>
                    <a:cubicBezTo>
                      <a:pt x="251" y="0"/>
                      <a:pt x="251" y="0"/>
                      <a:pt x="251" y="0"/>
                    </a:cubicBezTo>
                    <a:cubicBezTo>
                      <a:pt x="109" y="141"/>
                      <a:pt x="109" y="141"/>
                      <a:pt x="109" y="141"/>
                    </a:cubicBezTo>
                    <a:cubicBezTo>
                      <a:pt x="79" y="171"/>
                      <a:pt x="41" y="188"/>
                      <a:pt x="0" y="191"/>
                    </a:cubicBezTo>
                    <a:close/>
                    <a:moveTo>
                      <a:pt x="0" y="191"/>
                    </a:moveTo>
                    <a:cubicBezTo>
                      <a:pt x="0" y="191"/>
                      <a:pt x="0" y="191"/>
                      <a:pt x="0" y="191"/>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20" name="Google Shape;320;p26"/>
              <p:cNvSpPr/>
              <p:nvPr/>
            </p:nvSpPr>
            <p:spPr>
              <a:xfrm>
                <a:off x="2837890" y="2368042"/>
                <a:ext cx="72075" cy="136533"/>
              </a:xfrm>
              <a:custGeom>
                <a:rect b="b" l="l" r="r" t="t"/>
                <a:pathLst>
                  <a:path extrusionOk="0" h="476" w="252">
                    <a:moveTo>
                      <a:pt x="0" y="0"/>
                    </a:moveTo>
                    <a:cubicBezTo>
                      <a:pt x="0" y="448"/>
                      <a:pt x="0" y="448"/>
                      <a:pt x="0" y="448"/>
                    </a:cubicBezTo>
                    <a:cubicBezTo>
                      <a:pt x="0" y="463"/>
                      <a:pt x="13" y="476"/>
                      <a:pt x="29" y="476"/>
                    </a:cubicBezTo>
                    <a:cubicBezTo>
                      <a:pt x="224" y="476"/>
                      <a:pt x="224" y="476"/>
                      <a:pt x="224" y="476"/>
                    </a:cubicBezTo>
                    <a:cubicBezTo>
                      <a:pt x="239" y="476"/>
                      <a:pt x="252" y="463"/>
                      <a:pt x="252" y="448"/>
                    </a:cubicBezTo>
                    <a:cubicBezTo>
                      <a:pt x="252" y="184"/>
                      <a:pt x="252" y="184"/>
                      <a:pt x="252" y="184"/>
                    </a:cubicBezTo>
                    <a:cubicBezTo>
                      <a:pt x="207" y="183"/>
                      <a:pt x="166" y="166"/>
                      <a:pt x="134" y="134"/>
                    </a:cubicBezTo>
                    <a:lnTo>
                      <a:pt x="0" y="0"/>
                    </a:lnTo>
                    <a:close/>
                    <a:moveTo>
                      <a:pt x="0" y="0"/>
                    </a:moveTo>
                    <a:cubicBezTo>
                      <a:pt x="0" y="0"/>
                      <a:pt x="0" y="0"/>
                      <a:pt x="0"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21" name="Google Shape;321;p26"/>
              <p:cNvSpPr/>
              <p:nvPr/>
            </p:nvSpPr>
            <p:spPr>
              <a:xfrm>
                <a:off x="2937791" y="2342470"/>
                <a:ext cx="72075" cy="162105"/>
              </a:xfrm>
              <a:custGeom>
                <a:rect b="b" l="l" r="r" t="t"/>
                <a:pathLst>
                  <a:path extrusionOk="0" h="566" w="252">
                    <a:moveTo>
                      <a:pt x="0" y="246"/>
                    </a:moveTo>
                    <a:cubicBezTo>
                      <a:pt x="0" y="538"/>
                      <a:pt x="0" y="538"/>
                      <a:pt x="0" y="538"/>
                    </a:cubicBezTo>
                    <a:cubicBezTo>
                      <a:pt x="0" y="553"/>
                      <a:pt x="13" y="566"/>
                      <a:pt x="28" y="566"/>
                    </a:cubicBezTo>
                    <a:cubicBezTo>
                      <a:pt x="224" y="566"/>
                      <a:pt x="224" y="566"/>
                      <a:pt x="224" y="566"/>
                    </a:cubicBezTo>
                    <a:cubicBezTo>
                      <a:pt x="239" y="566"/>
                      <a:pt x="252" y="553"/>
                      <a:pt x="252" y="538"/>
                    </a:cubicBezTo>
                    <a:cubicBezTo>
                      <a:pt x="252" y="0"/>
                      <a:pt x="252" y="0"/>
                      <a:pt x="252" y="0"/>
                    </a:cubicBezTo>
                    <a:cubicBezTo>
                      <a:pt x="28" y="224"/>
                      <a:pt x="28" y="224"/>
                      <a:pt x="28" y="224"/>
                    </a:cubicBezTo>
                    <a:cubicBezTo>
                      <a:pt x="19" y="233"/>
                      <a:pt x="10" y="240"/>
                      <a:pt x="0" y="246"/>
                    </a:cubicBezTo>
                    <a:close/>
                    <a:moveTo>
                      <a:pt x="0" y="246"/>
                    </a:moveTo>
                    <a:cubicBezTo>
                      <a:pt x="0" y="246"/>
                      <a:pt x="0" y="246"/>
                      <a:pt x="0" y="246"/>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22" name="Google Shape;322;p26"/>
              <p:cNvSpPr/>
              <p:nvPr/>
            </p:nvSpPr>
            <p:spPr>
              <a:xfrm>
                <a:off x="3037693" y="2247948"/>
                <a:ext cx="72075" cy="256628"/>
              </a:xfrm>
              <a:custGeom>
                <a:rect b="b" l="l" r="r" t="t"/>
                <a:pathLst>
                  <a:path extrusionOk="0" h="896" w="252">
                    <a:moveTo>
                      <a:pt x="233" y="0"/>
                    </a:moveTo>
                    <a:cubicBezTo>
                      <a:pt x="0" y="233"/>
                      <a:pt x="0" y="233"/>
                      <a:pt x="0" y="233"/>
                    </a:cubicBezTo>
                    <a:cubicBezTo>
                      <a:pt x="0" y="868"/>
                      <a:pt x="0" y="868"/>
                      <a:pt x="0" y="868"/>
                    </a:cubicBezTo>
                    <a:cubicBezTo>
                      <a:pt x="0" y="883"/>
                      <a:pt x="12" y="896"/>
                      <a:pt x="28" y="896"/>
                    </a:cubicBezTo>
                    <a:cubicBezTo>
                      <a:pt x="223" y="896"/>
                      <a:pt x="223" y="896"/>
                      <a:pt x="223" y="896"/>
                    </a:cubicBezTo>
                    <a:cubicBezTo>
                      <a:pt x="239" y="896"/>
                      <a:pt x="252" y="883"/>
                      <a:pt x="252" y="868"/>
                    </a:cubicBezTo>
                    <a:cubicBezTo>
                      <a:pt x="252" y="18"/>
                      <a:pt x="252" y="18"/>
                      <a:pt x="252" y="18"/>
                    </a:cubicBezTo>
                    <a:cubicBezTo>
                      <a:pt x="245" y="12"/>
                      <a:pt x="240" y="8"/>
                      <a:pt x="237" y="4"/>
                    </a:cubicBezTo>
                    <a:lnTo>
                      <a:pt x="233" y="0"/>
                    </a:lnTo>
                    <a:close/>
                    <a:moveTo>
                      <a:pt x="233" y="0"/>
                    </a:moveTo>
                    <a:cubicBezTo>
                      <a:pt x="233" y="0"/>
                      <a:pt x="233" y="0"/>
                      <a:pt x="233"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23" name="Google Shape;323;p26"/>
              <p:cNvSpPr/>
              <p:nvPr/>
            </p:nvSpPr>
            <p:spPr>
              <a:xfrm>
                <a:off x="2705601" y="2125570"/>
                <a:ext cx="448416" cy="271696"/>
              </a:xfrm>
              <a:custGeom>
                <a:rect b="b" l="l" r="r" t="t"/>
                <a:pathLst>
                  <a:path extrusionOk="0" h="949" w="1566">
                    <a:moveTo>
                      <a:pt x="1552" y="15"/>
                    </a:moveTo>
                    <a:cubicBezTo>
                      <a:pt x="1543" y="5"/>
                      <a:pt x="1529" y="0"/>
                      <a:pt x="1511" y="0"/>
                    </a:cubicBezTo>
                    <a:cubicBezTo>
                      <a:pt x="1506" y="0"/>
                      <a:pt x="1506" y="0"/>
                      <a:pt x="1506" y="0"/>
                    </a:cubicBezTo>
                    <a:cubicBezTo>
                      <a:pt x="1415" y="4"/>
                      <a:pt x="1324" y="9"/>
                      <a:pt x="1234" y="13"/>
                    </a:cubicBezTo>
                    <a:cubicBezTo>
                      <a:pt x="1221" y="13"/>
                      <a:pt x="1205" y="14"/>
                      <a:pt x="1192" y="27"/>
                    </a:cubicBezTo>
                    <a:cubicBezTo>
                      <a:pt x="1188" y="31"/>
                      <a:pt x="1184" y="36"/>
                      <a:pt x="1182" y="42"/>
                    </a:cubicBezTo>
                    <a:cubicBezTo>
                      <a:pt x="1168" y="71"/>
                      <a:pt x="1187" y="90"/>
                      <a:pt x="1196" y="99"/>
                    </a:cubicBezTo>
                    <a:cubicBezTo>
                      <a:pt x="1219" y="122"/>
                      <a:pt x="1219" y="122"/>
                      <a:pt x="1219" y="122"/>
                    </a:cubicBezTo>
                    <a:cubicBezTo>
                      <a:pt x="1235" y="138"/>
                      <a:pt x="1251" y="154"/>
                      <a:pt x="1267" y="170"/>
                    </a:cubicBezTo>
                    <a:cubicBezTo>
                      <a:pt x="717" y="719"/>
                      <a:pt x="717" y="719"/>
                      <a:pt x="717" y="719"/>
                    </a:cubicBezTo>
                    <a:cubicBezTo>
                      <a:pt x="471" y="472"/>
                      <a:pt x="471" y="472"/>
                      <a:pt x="471" y="472"/>
                    </a:cubicBezTo>
                    <a:cubicBezTo>
                      <a:pt x="456" y="458"/>
                      <a:pt x="436" y="449"/>
                      <a:pt x="415" y="449"/>
                    </a:cubicBezTo>
                    <a:cubicBezTo>
                      <a:pt x="394" y="449"/>
                      <a:pt x="374" y="458"/>
                      <a:pt x="360" y="472"/>
                    </a:cubicBezTo>
                    <a:cubicBezTo>
                      <a:pt x="31" y="801"/>
                      <a:pt x="31" y="801"/>
                      <a:pt x="31" y="801"/>
                    </a:cubicBezTo>
                    <a:cubicBezTo>
                      <a:pt x="0" y="831"/>
                      <a:pt x="0" y="881"/>
                      <a:pt x="31" y="912"/>
                    </a:cubicBezTo>
                    <a:cubicBezTo>
                      <a:pt x="46" y="926"/>
                      <a:pt x="46" y="926"/>
                      <a:pt x="46" y="926"/>
                    </a:cubicBezTo>
                    <a:cubicBezTo>
                      <a:pt x="60" y="941"/>
                      <a:pt x="80" y="949"/>
                      <a:pt x="101" y="949"/>
                    </a:cubicBezTo>
                    <a:cubicBezTo>
                      <a:pt x="123" y="949"/>
                      <a:pt x="142" y="941"/>
                      <a:pt x="157" y="926"/>
                    </a:cubicBezTo>
                    <a:cubicBezTo>
                      <a:pt x="415" y="668"/>
                      <a:pt x="415" y="668"/>
                      <a:pt x="415" y="668"/>
                    </a:cubicBezTo>
                    <a:cubicBezTo>
                      <a:pt x="662" y="915"/>
                      <a:pt x="662" y="915"/>
                      <a:pt x="662" y="915"/>
                    </a:cubicBezTo>
                    <a:cubicBezTo>
                      <a:pt x="676" y="930"/>
                      <a:pt x="696" y="938"/>
                      <a:pt x="717" y="938"/>
                    </a:cubicBezTo>
                    <a:cubicBezTo>
                      <a:pt x="739" y="938"/>
                      <a:pt x="758" y="930"/>
                      <a:pt x="773" y="915"/>
                    </a:cubicBezTo>
                    <a:cubicBezTo>
                      <a:pt x="1393" y="295"/>
                      <a:pt x="1393" y="295"/>
                      <a:pt x="1393" y="295"/>
                    </a:cubicBezTo>
                    <a:cubicBezTo>
                      <a:pt x="1463" y="365"/>
                      <a:pt x="1463" y="365"/>
                      <a:pt x="1463" y="365"/>
                    </a:cubicBezTo>
                    <a:cubicBezTo>
                      <a:pt x="1471" y="373"/>
                      <a:pt x="1483" y="385"/>
                      <a:pt x="1500" y="385"/>
                    </a:cubicBezTo>
                    <a:cubicBezTo>
                      <a:pt x="1508" y="385"/>
                      <a:pt x="1515" y="383"/>
                      <a:pt x="1523" y="379"/>
                    </a:cubicBezTo>
                    <a:cubicBezTo>
                      <a:pt x="1528" y="376"/>
                      <a:pt x="1532" y="373"/>
                      <a:pt x="1536" y="369"/>
                    </a:cubicBezTo>
                    <a:cubicBezTo>
                      <a:pt x="1550" y="355"/>
                      <a:pt x="1552" y="338"/>
                      <a:pt x="1553" y="324"/>
                    </a:cubicBezTo>
                    <a:cubicBezTo>
                      <a:pt x="1556" y="265"/>
                      <a:pt x="1558" y="206"/>
                      <a:pt x="1561" y="147"/>
                    </a:cubicBezTo>
                    <a:cubicBezTo>
                      <a:pt x="1565" y="58"/>
                      <a:pt x="1565" y="58"/>
                      <a:pt x="1565" y="58"/>
                    </a:cubicBezTo>
                    <a:cubicBezTo>
                      <a:pt x="1566" y="40"/>
                      <a:pt x="1562" y="25"/>
                      <a:pt x="1552" y="15"/>
                    </a:cubicBezTo>
                    <a:close/>
                    <a:moveTo>
                      <a:pt x="1552" y="15"/>
                    </a:moveTo>
                    <a:cubicBezTo>
                      <a:pt x="1552" y="15"/>
                      <a:pt x="1552" y="15"/>
                      <a:pt x="1552" y="15"/>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sp>
        <p:nvSpPr>
          <p:cNvPr id="324" name="Google Shape;324;p26"/>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25" name="Google Shape;325;p26"/>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12</a:t>
            </a:r>
            <a:endParaRPr b="1" sz="2300">
              <a:solidFill>
                <a:schemeClr val="lt1"/>
              </a:solidFill>
              <a:latin typeface="Lato"/>
              <a:ea typeface="Lato"/>
              <a:cs typeface="Lato"/>
              <a:sym typeface="Lato"/>
            </a:endParaRPr>
          </a:p>
        </p:txBody>
      </p:sp>
      <p:sp>
        <p:nvSpPr>
          <p:cNvPr id="326" name="Google Shape;326;p26"/>
          <p:cNvSpPr txBox="1"/>
          <p:nvPr/>
        </p:nvSpPr>
        <p:spPr>
          <a:xfrm>
            <a:off x="1037225" y="5831975"/>
            <a:ext cx="42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27" name="Google Shape;327;p26"/>
          <p:cNvSpPr/>
          <p:nvPr/>
        </p:nvSpPr>
        <p:spPr>
          <a:xfrm>
            <a:off x="3487275" y="6447200"/>
            <a:ext cx="1454400" cy="1103400"/>
          </a:xfrm>
          <a:prstGeom prst="rightArrow">
            <a:avLst>
              <a:gd fmla="val 50000" name="adj1"/>
              <a:gd fmla="val 50000" name="adj2"/>
            </a:avLst>
          </a:prstGeom>
          <a:solidFill>
            <a:srgbClr val="00B05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txBox="1"/>
          <p:nvPr/>
        </p:nvSpPr>
        <p:spPr>
          <a:xfrm>
            <a:off x="4941677" y="8678400"/>
            <a:ext cx="3814500" cy="1103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9000">
                <a:solidFill>
                  <a:srgbClr val="00B050"/>
                </a:solidFill>
                <a:latin typeface="Lato"/>
                <a:ea typeface="Lato"/>
                <a:cs typeface="Lato"/>
                <a:sym typeface="Lato"/>
              </a:rPr>
              <a:t>$281k</a:t>
            </a:r>
            <a:endParaRPr b="1" sz="9000">
              <a:solidFill>
                <a:srgbClr val="00B050"/>
              </a:solidFill>
              <a:latin typeface="Lato"/>
              <a:ea typeface="Lato"/>
              <a:cs typeface="Lato"/>
              <a:sym typeface="Lato"/>
            </a:endParaRPr>
          </a:p>
        </p:txBody>
      </p:sp>
      <p:sp>
        <p:nvSpPr>
          <p:cNvPr id="329" name="Google Shape;329;p26"/>
          <p:cNvSpPr/>
          <p:nvPr/>
        </p:nvSpPr>
        <p:spPr>
          <a:xfrm>
            <a:off x="19665250" y="5167950"/>
            <a:ext cx="539100" cy="539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C</a:t>
            </a:r>
            <a:endParaRPr b="1"/>
          </a:p>
        </p:txBody>
      </p:sp>
      <p:pic>
        <p:nvPicPr>
          <p:cNvPr id="330" name="Google Shape;330;p26"/>
          <p:cNvPicPr preferRelativeResize="0"/>
          <p:nvPr/>
        </p:nvPicPr>
        <p:blipFill>
          <a:blip r:embed="rId4">
            <a:alphaModFix/>
          </a:blip>
          <a:stretch>
            <a:fillRect/>
          </a:stretch>
        </p:blipFill>
        <p:spPr>
          <a:xfrm>
            <a:off x="1036745" y="6161910"/>
            <a:ext cx="1650900" cy="1673989"/>
          </a:xfrm>
          <a:prstGeom prst="rect">
            <a:avLst/>
          </a:prstGeom>
          <a:noFill/>
          <a:ln>
            <a:noFill/>
          </a:ln>
        </p:spPr>
      </p:pic>
      <p:pic>
        <p:nvPicPr>
          <p:cNvPr id="331" name="Google Shape;331;p26"/>
          <p:cNvPicPr preferRelativeResize="0"/>
          <p:nvPr/>
        </p:nvPicPr>
        <p:blipFill>
          <a:blip r:embed="rId5">
            <a:alphaModFix/>
          </a:blip>
          <a:stretch>
            <a:fillRect/>
          </a:stretch>
        </p:blipFill>
        <p:spPr>
          <a:xfrm>
            <a:off x="5485304" y="4849313"/>
            <a:ext cx="3305600" cy="3624675"/>
          </a:xfrm>
          <a:prstGeom prst="rect">
            <a:avLst/>
          </a:prstGeom>
          <a:noFill/>
          <a:ln>
            <a:noFill/>
          </a:ln>
        </p:spPr>
      </p:pic>
      <p:sp>
        <p:nvSpPr>
          <p:cNvPr id="332" name="Google Shape;332;p26"/>
          <p:cNvSpPr/>
          <p:nvPr/>
        </p:nvSpPr>
        <p:spPr>
          <a:xfrm>
            <a:off x="22449150" y="3575688"/>
            <a:ext cx="539100" cy="539100"/>
          </a:xfrm>
          <a:prstGeom prst="ellipse">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A</a:t>
            </a:r>
            <a:endParaRPr b="1"/>
          </a:p>
        </p:txBody>
      </p:sp>
      <p:sp>
        <p:nvSpPr>
          <p:cNvPr id="333" name="Google Shape;333;p26"/>
          <p:cNvSpPr/>
          <p:nvPr/>
        </p:nvSpPr>
        <p:spPr>
          <a:xfrm rot="-1756646">
            <a:off x="20076558" y="4443869"/>
            <a:ext cx="2599793" cy="400250"/>
          </a:xfrm>
          <a:prstGeom prst="rightArrow">
            <a:avLst>
              <a:gd fmla="val 50000" name="adj1"/>
              <a:gd fmla="val 50022" name="adj2"/>
            </a:avLst>
          </a:prstGeom>
          <a:solidFill>
            <a:srgbClr val="00B050">
              <a:alpha val="9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p:nvPr/>
        </p:nvSpPr>
        <p:spPr>
          <a:xfrm rot="10800000">
            <a:off x="13944600" y="-1"/>
            <a:ext cx="9829800" cy="13350900"/>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39" name="Google Shape;339;p27"/>
          <p:cNvSpPr txBox="1"/>
          <p:nvPr/>
        </p:nvSpPr>
        <p:spPr>
          <a:xfrm>
            <a:off x="831525" y="773075"/>
            <a:ext cx="140268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THE </a:t>
            </a:r>
            <a:r>
              <a:rPr b="1" lang="en-US" sz="6000">
                <a:solidFill>
                  <a:srgbClr val="3F3F3F"/>
                </a:solidFill>
                <a:latin typeface="Lato"/>
                <a:ea typeface="Lato"/>
                <a:cs typeface="Lato"/>
                <a:sym typeface="Lato"/>
              </a:rPr>
              <a:t>SOLUTION </a:t>
            </a:r>
            <a:endParaRPr sz="6000">
              <a:solidFill>
                <a:srgbClr val="3F3F3F"/>
              </a:solidFill>
              <a:latin typeface="Lato"/>
              <a:ea typeface="Lato"/>
              <a:cs typeface="Lato"/>
              <a:sym typeface="Lato"/>
            </a:endParaRPr>
          </a:p>
        </p:txBody>
      </p:sp>
      <p:sp>
        <p:nvSpPr>
          <p:cNvPr id="340" name="Google Shape;340;p27"/>
          <p:cNvSpPr/>
          <p:nvPr/>
        </p:nvSpPr>
        <p:spPr>
          <a:xfrm>
            <a:off x="609025" y="60843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pic>
        <p:nvPicPr>
          <p:cNvPr id="341" name="Google Shape;341;p27"/>
          <p:cNvPicPr preferRelativeResize="0"/>
          <p:nvPr/>
        </p:nvPicPr>
        <p:blipFill rotWithShape="1">
          <a:blip r:embed="rId3">
            <a:alphaModFix/>
          </a:blip>
          <a:srcRect b="0" l="15000" r="14999" t="0"/>
          <a:stretch/>
        </p:blipFill>
        <p:spPr>
          <a:xfrm>
            <a:off x="14858325" y="2865437"/>
            <a:ext cx="8002200" cy="8002200"/>
          </a:xfrm>
          <a:prstGeom prst="flowChartConnector">
            <a:avLst/>
          </a:prstGeom>
          <a:noFill/>
          <a:ln>
            <a:noFill/>
          </a:ln>
        </p:spPr>
      </p:pic>
      <p:sp>
        <p:nvSpPr>
          <p:cNvPr id="342" name="Google Shape;342;p27"/>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43" name="Google Shape;343;p27"/>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13</a:t>
            </a:r>
            <a:endParaRPr b="1" sz="2300">
              <a:solidFill>
                <a:schemeClr val="lt1"/>
              </a:solidFill>
              <a:latin typeface="Lato"/>
              <a:ea typeface="Lato"/>
              <a:cs typeface="Lato"/>
              <a:sym typeface="Lato"/>
            </a:endParaRPr>
          </a:p>
        </p:txBody>
      </p:sp>
      <p:graphicFrame>
        <p:nvGraphicFramePr>
          <p:cNvPr id="344" name="Google Shape;344;p27"/>
          <p:cNvGraphicFramePr/>
          <p:nvPr/>
        </p:nvGraphicFramePr>
        <p:xfrm>
          <a:off x="700525" y="3907488"/>
          <a:ext cx="3000000" cy="3000000"/>
        </p:xfrm>
        <a:graphic>
          <a:graphicData uri="http://schemas.openxmlformats.org/drawingml/2006/table">
            <a:tbl>
              <a:tblPr>
                <a:noFill/>
                <a:tableStyleId>{8C0CD4AA-C602-4222-B124-8427869B9C42}</a:tableStyleId>
              </a:tblPr>
              <a:tblGrid>
                <a:gridCol w="4122850"/>
                <a:gridCol w="2329450"/>
                <a:gridCol w="3226150"/>
                <a:gridCol w="3226150"/>
              </a:tblGrid>
              <a:tr h="753850">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latin typeface="Lato"/>
                          <a:ea typeface="Lato"/>
                          <a:cs typeface="Lato"/>
                          <a:sym typeface="Lato"/>
                        </a:rPr>
                        <a:t>Current Condition</a:t>
                      </a:r>
                      <a:endParaRPr b="1" sz="3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100">
                          <a:latin typeface="Lato"/>
                          <a:ea typeface="Lato"/>
                          <a:cs typeface="Lato"/>
                          <a:sym typeface="Lato"/>
                        </a:rPr>
                        <a:t>Package</a:t>
                      </a:r>
                      <a:r>
                        <a:rPr b="1" lang="en-US" sz="3100">
                          <a:latin typeface="Lato"/>
                          <a:ea typeface="Lato"/>
                          <a:cs typeface="Lato"/>
                          <a:sym typeface="Lato"/>
                        </a:rPr>
                        <a:t> A</a:t>
                      </a:r>
                      <a:endParaRPr b="1" sz="31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b="1" lang="en-US" sz="3100">
                          <a:latin typeface="Lato"/>
                          <a:ea typeface="Lato"/>
                          <a:cs typeface="Lato"/>
                          <a:sym typeface="Lato"/>
                        </a:rPr>
                        <a:t>Package</a:t>
                      </a:r>
                      <a:r>
                        <a:rPr b="1" lang="en-US" sz="3100">
                          <a:latin typeface="Lato"/>
                          <a:ea typeface="Lato"/>
                          <a:cs typeface="Lato"/>
                          <a:sym typeface="Lato"/>
                        </a:rPr>
                        <a:t> B</a:t>
                      </a:r>
                      <a:endParaRPr b="1" sz="31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F5DF"/>
                    </a:solidFill>
                  </a:tcPr>
                </a:tc>
              </a:tr>
              <a:tr h="724900">
                <a:tc>
                  <a:txBody>
                    <a:bodyPr/>
                    <a:lstStyle/>
                    <a:p>
                      <a:pPr indent="0" lvl="0" marL="0" rtl="0" algn="l">
                        <a:spcBef>
                          <a:spcPts val="0"/>
                        </a:spcBef>
                        <a:spcAft>
                          <a:spcPts val="0"/>
                        </a:spcAft>
                        <a:buNone/>
                      </a:pPr>
                      <a:r>
                        <a:rPr b="1" lang="en-US" sz="3000">
                          <a:latin typeface="Lato"/>
                          <a:ea typeface="Lato"/>
                          <a:cs typeface="Lato"/>
                          <a:sym typeface="Lato"/>
                        </a:rPr>
                        <a:t>Estimated Budget</a:t>
                      </a:r>
                      <a:endParaRPr b="1" sz="30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3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F6368"/>
                    </a:solidFill>
                  </a:tcPr>
                </a:tc>
                <a:tc>
                  <a:txBody>
                    <a:bodyPr/>
                    <a:lstStyle/>
                    <a:p>
                      <a:pPr indent="0" lvl="0" marL="0" rtl="0" algn="ctr">
                        <a:spcBef>
                          <a:spcPts val="0"/>
                        </a:spcBef>
                        <a:spcAft>
                          <a:spcPts val="0"/>
                        </a:spcAft>
                        <a:buNone/>
                      </a:pPr>
                      <a:r>
                        <a:rPr b="1" lang="en-US" sz="3000">
                          <a:latin typeface="Lato"/>
                          <a:ea typeface="Lato"/>
                          <a:cs typeface="Lato"/>
                          <a:sym typeface="Lato"/>
                        </a:rPr>
                        <a:t>~15K USD</a:t>
                      </a:r>
                      <a:endParaRPr b="1" sz="3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b="1" lang="en-US" sz="3000">
                          <a:solidFill>
                            <a:schemeClr val="dk1"/>
                          </a:solidFill>
                          <a:latin typeface="Lato"/>
                          <a:ea typeface="Lato"/>
                          <a:cs typeface="Lato"/>
                          <a:sym typeface="Lato"/>
                        </a:rPr>
                        <a:t>~40K USD</a:t>
                      </a:r>
                      <a:endParaRPr b="1" sz="3000">
                        <a:solidFill>
                          <a:schemeClr val="dk1"/>
                        </a:solidFill>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F5DF"/>
                    </a:solidFill>
                  </a:tcPr>
                </a:tc>
              </a:tr>
              <a:tr h="724900">
                <a:tc>
                  <a:txBody>
                    <a:bodyPr/>
                    <a:lstStyle/>
                    <a:p>
                      <a:pPr indent="0" lvl="0" marL="0" rtl="0" algn="l">
                        <a:spcBef>
                          <a:spcPts val="0"/>
                        </a:spcBef>
                        <a:spcAft>
                          <a:spcPts val="0"/>
                        </a:spcAft>
                        <a:buNone/>
                      </a:pPr>
                      <a:r>
                        <a:rPr b="1" lang="en-US" sz="3000">
                          <a:latin typeface="Lato"/>
                          <a:ea typeface="Lato"/>
                          <a:cs typeface="Lato"/>
                          <a:sym typeface="Lato"/>
                        </a:rPr>
                        <a:t>House Condition</a:t>
                      </a:r>
                      <a:endParaRPr b="1" sz="3000">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latin typeface="Lato"/>
                          <a:ea typeface="Lato"/>
                          <a:cs typeface="Lato"/>
                          <a:sym typeface="Lato"/>
                        </a:rPr>
                        <a:t>5</a:t>
                      </a:r>
                      <a:endParaRPr b="1" sz="3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000">
                          <a:latin typeface="Lato"/>
                          <a:ea typeface="Lato"/>
                          <a:cs typeface="Lato"/>
                          <a:sym typeface="Lato"/>
                        </a:rPr>
                        <a:t>7</a:t>
                      </a:r>
                      <a:endParaRPr b="1" sz="4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Clr>
                          <a:schemeClr val="dk1"/>
                        </a:buClr>
                        <a:buSzPts val="1100"/>
                        <a:buFont typeface="Arial"/>
                        <a:buNone/>
                      </a:pPr>
                      <a:r>
                        <a:rPr b="1" lang="en-US" sz="5000">
                          <a:solidFill>
                            <a:schemeClr val="dk1"/>
                          </a:solidFill>
                          <a:latin typeface="Lato"/>
                          <a:ea typeface="Lato"/>
                          <a:cs typeface="Lato"/>
                          <a:sym typeface="Lato"/>
                        </a:rPr>
                        <a:t>8</a:t>
                      </a:r>
                      <a:endParaRPr sz="5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F5DF"/>
                    </a:solidFill>
                  </a:tcPr>
                </a:tc>
              </a:tr>
              <a:tr h="724900">
                <a:tc>
                  <a:txBody>
                    <a:bodyPr/>
                    <a:lstStyle/>
                    <a:p>
                      <a:pPr indent="0" lvl="0" marL="0" rtl="0" algn="l">
                        <a:spcBef>
                          <a:spcPts val="0"/>
                        </a:spcBef>
                        <a:spcAft>
                          <a:spcPts val="0"/>
                        </a:spcAft>
                        <a:buClr>
                          <a:schemeClr val="dk1"/>
                        </a:buClr>
                        <a:buSzPts val="1100"/>
                        <a:buFont typeface="Arial"/>
                        <a:buNone/>
                      </a:pPr>
                      <a:r>
                        <a:rPr b="1" lang="en-US" sz="3000">
                          <a:solidFill>
                            <a:schemeClr val="dk1"/>
                          </a:solidFill>
                          <a:latin typeface="Lato"/>
                          <a:ea typeface="Lato"/>
                          <a:cs typeface="Lato"/>
                          <a:sym typeface="Lato"/>
                        </a:rPr>
                        <a:t>Garage</a:t>
                      </a:r>
                      <a:endParaRPr b="1">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latin typeface="Lato"/>
                          <a:ea typeface="Lato"/>
                          <a:cs typeface="Lato"/>
                          <a:sym typeface="Lato"/>
                        </a:rPr>
                        <a:t>3</a:t>
                      </a:r>
                      <a:endParaRPr b="1" sz="3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000">
                          <a:latin typeface="Lato"/>
                          <a:ea typeface="Lato"/>
                          <a:cs typeface="Lato"/>
                          <a:sym typeface="Lato"/>
                        </a:rPr>
                        <a:t>4</a:t>
                      </a:r>
                      <a:endParaRPr b="1" sz="4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b="1" lang="en-US" sz="5000">
                          <a:solidFill>
                            <a:schemeClr val="dk1"/>
                          </a:solidFill>
                          <a:latin typeface="Lato"/>
                          <a:ea typeface="Lato"/>
                          <a:cs typeface="Lato"/>
                          <a:sym typeface="Lato"/>
                        </a:rPr>
                        <a:t>5</a:t>
                      </a:r>
                      <a:endParaRPr sz="5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5F5DF"/>
                    </a:solidFill>
                  </a:tcPr>
                </a:tc>
              </a:tr>
              <a:tr h="724900">
                <a:tc>
                  <a:txBody>
                    <a:bodyPr/>
                    <a:lstStyle/>
                    <a:p>
                      <a:pPr indent="0" lvl="0" marL="0" rtl="0" algn="l">
                        <a:spcBef>
                          <a:spcPts val="0"/>
                        </a:spcBef>
                        <a:spcAft>
                          <a:spcPts val="0"/>
                        </a:spcAft>
                        <a:buClr>
                          <a:schemeClr val="dk1"/>
                        </a:buClr>
                        <a:buSzPts val="1100"/>
                        <a:buFont typeface="Arial"/>
                        <a:buNone/>
                      </a:pPr>
                      <a:r>
                        <a:rPr b="1" lang="en-US" sz="3000">
                          <a:solidFill>
                            <a:schemeClr val="dk1"/>
                          </a:solidFill>
                          <a:latin typeface="Lato"/>
                          <a:ea typeface="Lato"/>
                          <a:cs typeface="Lato"/>
                          <a:sym typeface="Lato"/>
                        </a:rPr>
                        <a:t>Basement</a:t>
                      </a:r>
                      <a:endParaRPr b="1" sz="3000">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chemeClr val="dk1"/>
                          </a:solidFill>
                          <a:latin typeface="Lato"/>
                          <a:ea typeface="Lato"/>
                          <a:cs typeface="Lato"/>
                          <a:sym typeface="Lato"/>
                        </a:rPr>
                        <a:t>4</a:t>
                      </a:r>
                      <a:endParaRPr b="1" sz="3000">
                        <a:solidFill>
                          <a:schemeClr val="dk1"/>
                        </a:solidFill>
                        <a:latin typeface="Lato"/>
                        <a:ea typeface="Lato"/>
                        <a:cs typeface="Lato"/>
                        <a:sym typeface="La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dk1"/>
                          </a:solidFill>
                          <a:latin typeface="Lato"/>
                          <a:ea typeface="Lato"/>
                          <a:cs typeface="Lato"/>
                          <a:sym typeface="Lato"/>
                        </a:rPr>
                        <a:t>5</a:t>
                      </a:r>
                      <a:endParaRPr b="1" sz="4000">
                        <a:solidFill>
                          <a:schemeClr val="dk1"/>
                        </a:solidFill>
                        <a:latin typeface="Lato"/>
                        <a:ea typeface="Lato"/>
                        <a:cs typeface="Lato"/>
                        <a:sym typeface="La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b="1" lang="en-US" sz="5000">
                          <a:solidFill>
                            <a:schemeClr val="dk1"/>
                          </a:solidFill>
                          <a:latin typeface="Lato"/>
                          <a:ea typeface="Lato"/>
                          <a:cs typeface="Lato"/>
                          <a:sym typeface="Lato"/>
                        </a:rPr>
                        <a:t>5</a:t>
                      </a:r>
                      <a:endParaRPr sz="5000">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solidFill>
                      <a:srgbClr val="D5F5DF"/>
                    </a:solidFill>
                  </a:tcPr>
                </a:tc>
              </a:tr>
              <a:tr h="724900">
                <a:tc>
                  <a:txBody>
                    <a:bodyPr/>
                    <a:lstStyle/>
                    <a:p>
                      <a:pPr indent="0" lvl="0" marL="0" rtl="0" algn="l">
                        <a:spcBef>
                          <a:spcPts val="0"/>
                        </a:spcBef>
                        <a:spcAft>
                          <a:spcPts val="0"/>
                        </a:spcAft>
                        <a:buNone/>
                      </a:pPr>
                      <a:r>
                        <a:rPr b="1" lang="en-US" sz="3000">
                          <a:solidFill>
                            <a:schemeClr val="dk1"/>
                          </a:solidFill>
                          <a:latin typeface="Lato"/>
                          <a:ea typeface="Lato"/>
                          <a:cs typeface="Lato"/>
                          <a:sym typeface="Lato"/>
                        </a:rPr>
                        <a:t>Predicted Sale Price</a:t>
                      </a:r>
                      <a:endParaRPr b="1" sz="3000">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chemeClr val="dk1"/>
                          </a:solidFill>
                          <a:latin typeface="Lato"/>
                          <a:ea typeface="Lato"/>
                          <a:cs typeface="Lato"/>
                          <a:sym typeface="Lato"/>
                        </a:rPr>
                        <a:t>$277,000</a:t>
                      </a:r>
                      <a:endParaRPr b="1" sz="3000">
                        <a:solidFill>
                          <a:schemeClr val="dk1"/>
                        </a:solidFill>
                        <a:latin typeface="Lato"/>
                        <a:ea typeface="Lato"/>
                        <a:cs typeface="Lato"/>
                        <a:sym typeface="La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chemeClr val="dk1"/>
                          </a:solidFill>
                          <a:latin typeface="Lato"/>
                          <a:ea typeface="Lato"/>
                          <a:cs typeface="Lato"/>
                          <a:sym typeface="Lato"/>
                        </a:rPr>
                        <a:t>$306,000</a:t>
                      </a:r>
                      <a:endParaRPr b="1" sz="3000">
                        <a:solidFill>
                          <a:schemeClr val="dk1"/>
                        </a:solidFill>
                        <a:latin typeface="Lato"/>
                        <a:ea typeface="Lato"/>
                        <a:cs typeface="Lato"/>
                        <a:sym typeface="Lato"/>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b="1" lang="en-US" sz="3000">
                          <a:solidFill>
                            <a:schemeClr val="dk1"/>
                          </a:solidFill>
                          <a:latin typeface="Lato"/>
                          <a:ea typeface="Lato"/>
                          <a:cs typeface="Lato"/>
                          <a:sym typeface="Lato"/>
                        </a:rPr>
                        <a:t>$340,000</a:t>
                      </a:r>
                      <a:endParaRPr>
                        <a:latin typeface="Lato"/>
                        <a:ea typeface="Lato"/>
                        <a:cs typeface="Lato"/>
                        <a:sym typeface="Lato"/>
                      </a:endParaRPr>
                    </a:p>
                  </a:txBody>
                  <a:tcPr marT="91425" marB="91425" marR="91425" marL="91425" anchor="ctr">
                    <a:solidFill>
                      <a:srgbClr val="D5F5DF"/>
                    </a:solidFill>
                  </a:tcPr>
                </a:tc>
              </a:tr>
              <a:tr h="724900">
                <a:tc>
                  <a:txBody>
                    <a:bodyPr/>
                    <a:lstStyle/>
                    <a:p>
                      <a:pPr indent="0" lvl="0" marL="0" rtl="0" algn="l">
                        <a:spcBef>
                          <a:spcPts val="0"/>
                        </a:spcBef>
                        <a:spcAft>
                          <a:spcPts val="0"/>
                        </a:spcAft>
                        <a:buNone/>
                      </a:pPr>
                      <a:r>
                        <a:rPr lang="en-US" sz="3400">
                          <a:solidFill>
                            <a:schemeClr val="dk1"/>
                          </a:solidFill>
                          <a:latin typeface="Roboto Black"/>
                          <a:ea typeface="Roboto Black"/>
                          <a:cs typeface="Roboto Black"/>
                          <a:sym typeface="Roboto Black"/>
                        </a:rPr>
                        <a:t>Net ROI</a:t>
                      </a:r>
                      <a:endParaRPr sz="3400">
                        <a:solidFill>
                          <a:schemeClr val="dk1"/>
                        </a:solidFill>
                        <a:latin typeface="Roboto Black"/>
                        <a:ea typeface="Roboto Black"/>
                        <a:cs typeface="Roboto Black"/>
                        <a:sym typeface="Roboto Black"/>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3400">
                        <a:solidFill>
                          <a:schemeClr val="dk1"/>
                        </a:solidFill>
                        <a:latin typeface="Lato"/>
                        <a:ea typeface="Lato"/>
                        <a:cs typeface="Lato"/>
                        <a:sym typeface="La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5F6368"/>
                    </a:solidFill>
                  </a:tcPr>
                </a:tc>
                <a:tc>
                  <a:txBody>
                    <a:bodyPr/>
                    <a:lstStyle/>
                    <a:p>
                      <a:pPr indent="0" lvl="0" marL="0" rtl="0" algn="ctr">
                        <a:spcBef>
                          <a:spcPts val="0"/>
                        </a:spcBef>
                        <a:spcAft>
                          <a:spcPts val="0"/>
                        </a:spcAft>
                        <a:buNone/>
                      </a:pPr>
                      <a:r>
                        <a:rPr lang="en-US" sz="3500">
                          <a:solidFill>
                            <a:schemeClr val="dk1"/>
                          </a:solidFill>
                          <a:latin typeface="Roboto Black"/>
                          <a:ea typeface="Roboto Black"/>
                          <a:cs typeface="Roboto Black"/>
                          <a:sym typeface="Roboto Black"/>
                        </a:rPr>
                        <a:t>4.6%</a:t>
                      </a:r>
                      <a:endParaRPr sz="3500">
                        <a:solidFill>
                          <a:schemeClr val="dk1"/>
                        </a:solidFill>
                        <a:latin typeface="Roboto Black"/>
                        <a:ea typeface="Roboto Black"/>
                        <a:cs typeface="Roboto Black"/>
                        <a:sym typeface="Roboto Black"/>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CFFDE"/>
                    </a:solidFill>
                  </a:tcPr>
                </a:tc>
                <a:tc>
                  <a:txBody>
                    <a:bodyPr/>
                    <a:lstStyle/>
                    <a:p>
                      <a:pPr indent="0" lvl="0" marL="0" rtl="0" algn="ctr">
                        <a:spcBef>
                          <a:spcPts val="0"/>
                        </a:spcBef>
                        <a:spcAft>
                          <a:spcPts val="0"/>
                        </a:spcAft>
                        <a:buNone/>
                      </a:pPr>
                      <a:r>
                        <a:rPr lang="en-US" sz="3500">
                          <a:solidFill>
                            <a:schemeClr val="dk1"/>
                          </a:solidFill>
                          <a:latin typeface="Roboto Black"/>
                          <a:ea typeface="Roboto Black"/>
                          <a:cs typeface="Roboto Black"/>
                          <a:sym typeface="Roboto Black"/>
                        </a:rPr>
                        <a:t>8.3%</a:t>
                      </a:r>
                      <a:endParaRPr sz="3500">
                        <a:solidFill>
                          <a:schemeClr val="dk1"/>
                        </a:solidFill>
                        <a:latin typeface="Roboto Black"/>
                        <a:ea typeface="Roboto Black"/>
                        <a:cs typeface="Roboto Black"/>
                        <a:sym typeface="Roboto Black"/>
                      </a:endParaRPr>
                    </a:p>
                  </a:txBody>
                  <a:tcPr marT="91425" marB="91425" marR="91425" marL="91425">
                    <a:solidFill>
                      <a:srgbClr val="D5F5DF"/>
                    </a:solidFill>
                  </a:tcPr>
                </a:tc>
              </a:tr>
            </a:tbl>
          </a:graphicData>
        </a:graphic>
      </p:graphicFrame>
      <p:sp>
        <p:nvSpPr>
          <p:cNvPr id="345" name="Google Shape;345;p27"/>
          <p:cNvSpPr txBox="1"/>
          <p:nvPr/>
        </p:nvSpPr>
        <p:spPr>
          <a:xfrm>
            <a:off x="1082325" y="10236200"/>
            <a:ext cx="5331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Jason Final’s Decision?</a:t>
            </a:r>
            <a:endParaRPr sz="3600">
              <a:latin typeface="Calibri"/>
              <a:ea typeface="Calibri"/>
              <a:cs typeface="Calibri"/>
              <a:sym typeface="Calibri"/>
            </a:endParaRPr>
          </a:p>
        </p:txBody>
      </p:sp>
      <p:sp>
        <p:nvSpPr>
          <p:cNvPr id="346" name="Google Shape;346;p27"/>
          <p:cNvSpPr txBox="1"/>
          <p:nvPr/>
        </p:nvSpPr>
        <p:spPr>
          <a:xfrm>
            <a:off x="1082325" y="11202450"/>
            <a:ext cx="5918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Package B with 8.3% Net ROI!</a:t>
            </a:r>
            <a:endParaRPr sz="3600">
              <a:latin typeface="Calibri"/>
              <a:ea typeface="Calibri"/>
              <a:cs typeface="Calibri"/>
              <a:sym typeface="Calibri"/>
            </a:endParaRPr>
          </a:p>
        </p:txBody>
      </p:sp>
      <p:sp>
        <p:nvSpPr>
          <p:cNvPr id="347" name="Google Shape;347;p27"/>
          <p:cNvSpPr/>
          <p:nvPr/>
        </p:nvSpPr>
        <p:spPr>
          <a:xfrm>
            <a:off x="10018000" y="3371625"/>
            <a:ext cx="3926700" cy="6995100"/>
          </a:xfrm>
          <a:prstGeom prst="roundRect">
            <a:avLst>
              <a:gd fmla="val 16667" name="adj"/>
            </a:avLst>
          </a:prstGeom>
          <a:noFill/>
          <a:ln cap="flat" cmpd="sng" w="76200">
            <a:solidFill>
              <a:srgbClr val="00B05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666666"/>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500"/>
                                        <p:tgtEl>
                                          <p:spTgt spid="338"/>
                                        </p:tgtEl>
                                        <p:attrNameLst>
                                          <p:attrName>ppt_w</p:attrName>
                                        </p:attrNameLst>
                                      </p:cBhvr>
                                      <p:tavLst>
                                        <p:tav fmla="" tm="0">
                                          <p:val>
                                            <p:strVal val="0"/>
                                          </p:val>
                                        </p:tav>
                                        <p:tav fmla="" tm="100000">
                                          <p:val>
                                            <p:strVal val="#ppt_w"/>
                                          </p:val>
                                        </p:tav>
                                      </p:tavLst>
                                    </p:anim>
                                    <p:anim calcmode="lin" valueType="num">
                                      <p:cBhvr additive="base">
                                        <p:cTn dur="500"/>
                                        <p:tgtEl>
                                          <p:spTgt spid="33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9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p:nvPr/>
        </p:nvSpPr>
        <p:spPr>
          <a:xfrm>
            <a:off x="12337901" y="-1"/>
            <a:ext cx="9829800" cy="13350900"/>
          </a:xfrm>
          <a:prstGeom prst="parallelogram">
            <a:avLst>
              <a:gd fmla="val 39444" name="adj"/>
            </a:avLst>
          </a:prstGeom>
          <a:solidFill>
            <a:srgbClr val="00B050">
              <a:alpha val="9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53" name="Google Shape;353;p28"/>
          <p:cNvSpPr txBox="1"/>
          <p:nvPr/>
        </p:nvSpPr>
        <p:spPr>
          <a:xfrm>
            <a:off x="838200" y="4213293"/>
            <a:ext cx="13538100" cy="4381200"/>
          </a:xfrm>
          <a:prstGeom prst="rect">
            <a:avLst/>
          </a:prstGeom>
          <a:noFill/>
          <a:ln>
            <a:noFill/>
          </a:ln>
        </p:spPr>
        <p:txBody>
          <a:bodyPr anchorCtr="0" anchor="t" bIns="89075" lIns="178175" spcFirstLastPara="1" rIns="178175" wrap="square" tIns="89075">
            <a:noAutofit/>
          </a:bodyPr>
          <a:lstStyle/>
          <a:p>
            <a:pPr indent="0" lvl="0" marL="0" marR="0" rtl="0" algn="just">
              <a:lnSpc>
                <a:spcPct val="150000"/>
              </a:lnSpc>
              <a:spcBef>
                <a:spcPts val="0"/>
              </a:spcBef>
              <a:spcAft>
                <a:spcPts val="0"/>
              </a:spcAft>
              <a:buNone/>
            </a:pPr>
            <a:r>
              <a:t/>
            </a:r>
            <a:endParaRPr sz="3550"/>
          </a:p>
          <a:p>
            <a:pPr indent="-482600" lvl="0" marL="457200" marR="0" rtl="0" algn="just">
              <a:lnSpc>
                <a:spcPct val="150000"/>
              </a:lnSpc>
              <a:spcBef>
                <a:spcPts val="0"/>
              </a:spcBef>
              <a:spcAft>
                <a:spcPts val="0"/>
              </a:spcAft>
              <a:buClr>
                <a:srgbClr val="3F3F3F"/>
              </a:buClr>
              <a:buSzPts val="4000"/>
              <a:buFont typeface="Lato"/>
              <a:buChar char="●"/>
            </a:pPr>
            <a:r>
              <a:rPr lang="en-US" sz="4000">
                <a:solidFill>
                  <a:srgbClr val="3F3F3F"/>
                </a:solidFill>
                <a:latin typeface="Lato"/>
                <a:ea typeface="Lato"/>
                <a:cs typeface="Lato"/>
                <a:sym typeface="Lato"/>
              </a:rPr>
              <a:t>Subscribe to our Interior Design &amp; Model Service </a:t>
            </a:r>
            <a:endParaRPr sz="4000">
              <a:solidFill>
                <a:srgbClr val="3F3F3F"/>
              </a:solidFill>
              <a:latin typeface="Lato"/>
              <a:ea typeface="Lato"/>
              <a:cs typeface="Lato"/>
              <a:sym typeface="Lato"/>
            </a:endParaRPr>
          </a:p>
          <a:p>
            <a:pPr indent="-482600" lvl="0" marL="457200" marR="0" rtl="0" algn="just">
              <a:lnSpc>
                <a:spcPct val="150000"/>
              </a:lnSpc>
              <a:spcBef>
                <a:spcPts val="0"/>
              </a:spcBef>
              <a:spcAft>
                <a:spcPts val="0"/>
              </a:spcAft>
              <a:buClr>
                <a:srgbClr val="3F3F3F"/>
              </a:buClr>
              <a:buSzPts val="4000"/>
              <a:buFont typeface="Lato"/>
              <a:buChar char="●"/>
            </a:pPr>
            <a:r>
              <a:rPr lang="en-US" sz="4000">
                <a:solidFill>
                  <a:srgbClr val="3F3F3F"/>
                </a:solidFill>
                <a:latin typeface="Lato"/>
                <a:ea typeface="Lato"/>
                <a:cs typeface="Lato"/>
                <a:sym typeface="Lato"/>
              </a:rPr>
              <a:t>Minimize Renovation Cost , Maximise Sale Price</a:t>
            </a:r>
            <a:endParaRPr sz="4000">
              <a:solidFill>
                <a:srgbClr val="3F3F3F"/>
              </a:solidFill>
              <a:latin typeface="Lato"/>
              <a:ea typeface="Lato"/>
              <a:cs typeface="Lato"/>
              <a:sym typeface="Lato"/>
            </a:endParaRPr>
          </a:p>
          <a:p>
            <a:pPr indent="-482600" lvl="0" marL="457200" marR="0" rtl="0" algn="just">
              <a:lnSpc>
                <a:spcPct val="150000"/>
              </a:lnSpc>
              <a:spcBef>
                <a:spcPts val="0"/>
              </a:spcBef>
              <a:spcAft>
                <a:spcPts val="0"/>
              </a:spcAft>
              <a:buClr>
                <a:srgbClr val="3F3F3F"/>
              </a:buClr>
              <a:buSzPts val="4000"/>
              <a:buFont typeface="Lato"/>
              <a:buChar char="●"/>
            </a:pPr>
            <a:r>
              <a:rPr lang="en-US" sz="4000">
                <a:solidFill>
                  <a:srgbClr val="3F3F3F"/>
                </a:solidFill>
                <a:latin typeface="Lato"/>
                <a:ea typeface="Lato"/>
                <a:cs typeface="Lato"/>
                <a:sym typeface="Lato"/>
              </a:rPr>
              <a:t>Optimising your Net ROI</a:t>
            </a:r>
            <a:endParaRPr sz="4000">
              <a:solidFill>
                <a:srgbClr val="3F3F3F"/>
              </a:solidFill>
              <a:latin typeface="Lato"/>
              <a:ea typeface="Lato"/>
              <a:cs typeface="Lato"/>
              <a:sym typeface="Lato"/>
            </a:endParaRPr>
          </a:p>
        </p:txBody>
      </p:sp>
      <p:sp>
        <p:nvSpPr>
          <p:cNvPr id="354" name="Google Shape;354;p28"/>
          <p:cNvSpPr txBox="1"/>
          <p:nvPr/>
        </p:nvSpPr>
        <p:spPr>
          <a:xfrm>
            <a:off x="831180" y="842158"/>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NEXT</a:t>
            </a:r>
            <a:r>
              <a:rPr b="1" lang="en-US" sz="6000">
                <a:solidFill>
                  <a:srgbClr val="00B050"/>
                </a:solidFill>
                <a:latin typeface="Lato"/>
                <a:ea typeface="Lato"/>
                <a:cs typeface="Lato"/>
                <a:sym typeface="Lato"/>
              </a:rPr>
              <a:t> </a:t>
            </a:r>
            <a:r>
              <a:rPr b="1" lang="en-US" sz="6000">
                <a:solidFill>
                  <a:srgbClr val="3F3F3F"/>
                </a:solidFill>
                <a:latin typeface="Lato"/>
                <a:ea typeface="Lato"/>
                <a:cs typeface="Lato"/>
                <a:sym typeface="Lato"/>
              </a:rPr>
              <a:t>STEP</a:t>
            </a:r>
            <a:endParaRPr sz="6000">
              <a:solidFill>
                <a:srgbClr val="3F3F3F"/>
              </a:solidFill>
              <a:latin typeface="Lato"/>
              <a:ea typeface="Lato"/>
              <a:cs typeface="Lato"/>
              <a:sym typeface="Lato"/>
            </a:endParaRPr>
          </a:p>
        </p:txBody>
      </p:sp>
      <p:sp>
        <p:nvSpPr>
          <p:cNvPr id="355" name="Google Shape;355;p28"/>
          <p:cNvSpPr/>
          <p:nvPr/>
        </p:nvSpPr>
        <p:spPr>
          <a:xfrm>
            <a:off x="608675" y="677512"/>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pic>
        <p:nvPicPr>
          <p:cNvPr id="356" name="Google Shape;356;p28"/>
          <p:cNvPicPr preferRelativeResize="0"/>
          <p:nvPr/>
        </p:nvPicPr>
        <p:blipFill rotWithShape="1">
          <a:blip r:embed="rId3">
            <a:alphaModFix/>
          </a:blip>
          <a:srcRect b="0" l="15000" r="15000" t="0"/>
          <a:stretch/>
        </p:blipFill>
        <p:spPr>
          <a:xfrm>
            <a:off x="13251700" y="3860237"/>
            <a:ext cx="8002200" cy="8002200"/>
          </a:xfrm>
          <a:prstGeom prst="flowChartConnector">
            <a:avLst/>
          </a:prstGeom>
          <a:noFill/>
          <a:ln>
            <a:noFill/>
          </a:ln>
        </p:spPr>
      </p:pic>
      <p:sp>
        <p:nvSpPr>
          <p:cNvPr id="357" name="Google Shape;357;p28"/>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58" name="Google Shape;358;p28"/>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14</a:t>
            </a:r>
            <a:endParaRPr b="1" sz="2300">
              <a:solidFill>
                <a:schemeClr val="lt1"/>
              </a:solidFill>
              <a:latin typeface="Lato"/>
              <a:ea typeface="Lato"/>
              <a:cs typeface="Lato"/>
              <a:sym typeface="Lato"/>
            </a:endParaRPr>
          </a:p>
        </p:txBody>
      </p:sp>
      <p:sp>
        <p:nvSpPr>
          <p:cNvPr id="359" name="Google Shape;359;p28"/>
          <p:cNvSpPr txBox="1"/>
          <p:nvPr/>
        </p:nvSpPr>
        <p:spPr>
          <a:xfrm>
            <a:off x="700175" y="2671000"/>
            <a:ext cx="15460500" cy="1103400"/>
          </a:xfrm>
          <a:prstGeom prst="rect">
            <a:avLst/>
          </a:prstGeom>
          <a:noFill/>
          <a:ln>
            <a:noFill/>
          </a:ln>
        </p:spPr>
        <p:txBody>
          <a:bodyPr anchorCtr="0" anchor="ctr" bIns="89075" lIns="178175" spcFirstLastPara="1" rIns="178175" wrap="square" tIns="89075">
            <a:noAutofit/>
          </a:bodyPr>
          <a:lstStyle/>
          <a:p>
            <a:pPr indent="0" lvl="0" marL="457200" marR="0" rtl="0" algn="just">
              <a:lnSpc>
                <a:spcPct val="100000"/>
              </a:lnSpc>
              <a:spcBef>
                <a:spcPts val="0"/>
              </a:spcBef>
              <a:spcAft>
                <a:spcPts val="0"/>
              </a:spcAft>
              <a:buNone/>
            </a:pPr>
            <a:r>
              <a:rPr b="1" lang="en-US" sz="6000">
                <a:solidFill>
                  <a:srgbClr val="3F3F3F"/>
                </a:solidFill>
                <a:latin typeface="Lato"/>
                <a:ea typeface="Lato"/>
                <a:cs typeface="Lato"/>
                <a:sym typeface="Lato"/>
              </a:rPr>
              <a:t>We understand your financial pain point!</a:t>
            </a:r>
            <a:endParaRPr b="1" sz="6000">
              <a:solidFill>
                <a:srgbClr val="3F3F3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ppt_w</p:attrName>
                                        </p:attrNameLst>
                                      </p:cBhvr>
                                      <p:tavLst>
                                        <p:tav fmla="" tm="0">
                                          <p:val>
                                            <p:strVal val="0"/>
                                          </p:val>
                                        </p:tav>
                                        <p:tav fmla="" tm="100000">
                                          <p:val>
                                            <p:strVal val="#ppt_w"/>
                                          </p:val>
                                        </p:tav>
                                      </p:tavLst>
                                    </p:anim>
                                    <p:anim calcmode="lin" valueType="num">
                                      <p:cBhvr additive="base">
                                        <p:cTn dur="500"/>
                                        <p:tgtEl>
                                          <p:spTgt spid="35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29"/>
          <p:cNvGrpSpPr/>
          <p:nvPr/>
        </p:nvGrpSpPr>
        <p:grpSpPr>
          <a:xfrm>
            <a:off x="1402600" y="3547980"/>
            <a:ext cx="7664905" cy="5444528"/>
            <a:chOff x="1402600" y="3547980"/>
            <a:chExt cx="7664905" cy="5444528"/>
          </a:xfrm>
        </p:grpSpPr>
        <p:grpSp>
          <p:nvGrpSpPr>
            <p:cNvPr id="365" name="Google Shape;365;p29"/>
            <p:cNvGrpSpPr/>
            <p:nvPr/>
          </p:nvGrpSpPr>
          <p:grpSpPr>
            <a:xfrm rot="-25396">
              <a:off x="1406435" y="5782138"/>
              <a:ext cx="1041986" cy="1040307"/>
              <a:chOff x="0" y="0"/>
              <a:chExt cx="1399540" cy="1399540"/>
            </a:xfrm>
          </p:grpSpPr>
          <p:sp>
            <p:nvSpPr>
              <p:cNvPr id="366" name="Google Shape;366;p29"/>
              <p:cNvSpPr/>
              <p:nvPr/>
            </p:nvSpPr>
            <p:spPr>
              <a:xfrm>
                <a:off x="0" y="0"/>
                <a:ext cx="1399540" cy="139954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67" name="Google Shape;367;p29"/>
              <p:cNvSpPr/>
              <p:nvPr/>
            </p:nvSpPr>
            <p:spPr>
              <a:xfrm>
                <a:off x="426818" y="304145"/>
                <a:ext cx="545908" cy="791250"/>
              </a:xfrm>
              <a:custGeom>
                <a:rect b="b" l="l" r="r" t="t"/>
                <a:pathLst>
                  <a:path extrusionOk="0" h="1530" w="1054">
                    <a:moveTo>
                      <a:pt x="1029" y="381"/>
                    </a:moveTo>
                    <a:cubicBezTo>
                      <a:pt x="1023" y="360"/>
                      <a:pt x="1013" y="339"/>
                      <a:pt x="1005" y="320"/>
                    </a:cubicBezTo>
                    <a:cubicBezTo>
                      <a:pt x="907" y="85"/>
                      <a:pt x="693" y="0"/>
                      <a:pt x="520" y="0"/>
                    </a:cubicBezTo>
                    <a:cubicBezTo>
                      <a:pt x="289" y="0"/>
                      <a:pt x="34" y="155"/>
                      <a:pt x="0" y="475"/>
                    </a:cubicBezTo>
                    <a:cubicBezTo>
                      <a:pt x="0" y="540"/>
                      <a:pt x="0" y="540"/>
                      <a:pt x="0" y="540"/>
                    </a:cubicBezTo>
                    <a:cubicBezTo>
                      <a:pt x="0" y="543"/>
                      <a:pt x="1" y="567"/>
                      <a:pt x="2" y="580"/>
                    </a:cubicBezTo>
                    <a:cubicBezTo>
                      <a:pt x="21" y="732"/>
                      <a:pt x="142" y="894"/>
                      <a:pt x="231" y="1046"/>
                    </a:cubicBezTo>
                    <a:cubicBezTo>
                      <a:pt x="328" y="1209"/>
                      <a:pt x="428" y="1370"/>
                      <a:pt x="527" y="1530"/>
                    </a:cubicBezTo>
                    <a:cubicBezTo>
                      <a:pt x="589" y="1426"/>
                      <a:pt x="650" y="1319"/>
                      <a:pt x="709" y="1217"/>
                    </a:cubicBezTo>
                    <a:cubicBezTo>
                      <a:pt x="726" y="1187"/>
                      <a:pt x="745" y="1157"/>
                      <a:pt x="761" y="1129"/>
                    </a:cubicBezTo>
                    <a:cubicBezTo>
                      <a:pt x="772" y="1110"/>
                      <a:pt x="793" y="1091"/>
                      <a:pt x="802" y="1073"/>
                    </a:cubicBezTo>
                    <a:cubicBezTo>
                      <a:pt x="899" y="896"/>
                      <a:pt x="1054" y="718"/>
                      <a:pt x="1054" y="543"/>
                    </a:cubicBezTo>
                    <a:cubicBezTo>
                      <a:pt x="1054" y="471"/>
                      <a:pt x="1054" y="471"/>
                      <a:pt x="1054" y="471"/>
                    </a:cubicBezTo>
                    <a:cubicBezTo>
                      <a:pt x="1054" y="452"/>
                      <a:pt x="1030" y="385"/>
                      <a:pt x="1029" y="381"/>
                    </a:cubicBezTo>
                    <a:close/>
                    <a:moveTo>
                      <a:pt x="524" y="709"/>
                    </a:moveTo>
                    <a:cubicBezTo>
                      <a:pt x="456" y="709"/>
                      <a:pt x="382" y="675"/>
                      <a:pt x="345" y="581"/>
                    </a:cubicBezTo>
                    <a:cubicBezTo>
                      <a:pt x="340" y="566"/>
                      <a:pt x="340" y="536"/>
                      <a:pt x="340" y="533"/>
                    </a:cubicBezTo>
                    <a:cubicBezTo>
                      <a:pt x="340" y="491"/>
                      <a:pt x="340" y="491"/>
                      <a:pt x="340" y="491"/>
                    </a:cubicBezTo>
                    <a:cubicBezTo>
                      <a:pt x="340" y="371"/>
                      <a:pt x="442" y="317"/>
                      <a:pt x="530" y="317"/>
                    </a:cubicBezTo>
                    <a:cubicBezTo>
                      <a:pt x="639" y="317"/>
                      <a:pt x="723" y="404"/>
                      <a:pt x="723" y="513"/>
                    </a:cubicBezTo>
                    <a:cubicBezTo>
                      <a:pt x="723" y="622"/>
                      <a:pt x="633" y="709"/>
                      <a:pt x="524" y="709"/>
                    </a:cubicBezTo>
                    <a:close/>
                    <a:moveTo>
                      <a:pt x="524" y="709"/>
                    </a:moveTo>
                    <a:cubicBezTo>
                      <a:pt x="524" y="709"/>
                      <a:pt x="524" y="709"/>
                      <a:pt x="524" y="709"/>
                    </a:cubicBezTo>
                  </a:path>
                </a:pathLst>
              </a:custGeom>
              <a:solidFill>
                <a:srgbClr val="EAE9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sp>
          <p:nvSpPr>
            <p:cNvPr id="368" name="Google Shape;368;p29"/>
            <p:cNvSpPr txBox="1"/>
            <p:nvPr/>
          </p:nvSpPr>
          <p:spPr>
            <a:xfrm>
              <a:off x="2748036" y="3547980"/>
              <a:ext cx="5331000" cy="1671000"/>
            </a:xfrm>
            <a:prstGeom prst="rect">
              <a:avLst/>
            </a:prstGeom>
            <a:noFill/>
            <a:ln>
              <a:noFill/>
            </a:ln>
          </p:spPr>
          <p:txBody>
            <a:bodyPr anchorCtr="0" anchor="t" bIns="118775" lIns="237575" spcFirstLastPara="1" rIns="237575" wrap="square" tIns="118775">
              <a:noAutofit/>
            </a:bodyPr>
            <a:lstStyle/>
            <a:p>
              <a:pPr indent="0" lvl="0" marL="0" rtl="0" algn="l">
                <a:lnSpc>
                  <a:spcPct val="150000"/>
                </a:lnSpc>
                <a:spcBef>
                  <a:spcPts val="0"/>
                </a:spcBef>
                <a:spcAft>
                  <a:spcPts val="0"/>
                </a:spcAft>
                <a:buClr>
                  <a:schemeClr val="dk1"/>
                </a:buClr>
                <a:buFont typeface="Arial"/>
                <a:buNone/>
              </a:pPr>
              <a:r>
                <a:rPr lang="en-US" sz="3100">
                  <a:solidFill>
                    <a:srgbClr val="3F3F3F"/>
                  </a:solidFill>
                  <a:latin typeface="Lato"/>
                  <a:ea typeface="Lato"/>
                  <a:cs typeface="Lato"/>
                  <a:sym typeface="Lato"/>
                </a:rPr>
                <a:t>+1 234-567-8910</a:t>
              </a:r>
              <a:endParaRPr/>
            </a:p>
            <a:p>
              <a:pPr indent="0" lvl="0" marL="0" marR="0" rtl="0" algn="l">
                <a:lnSpc>
                  <a:spcPct val="150000"/>
                </a:lnSpc>
                <a:spcBef>
                  <a:spcPts val="0"/>
                </a:spcBef>
                <a:spcAft>
                  <a:spcPts val="0"/>
                </a:spcAft>
                <a:buNone/>
              </a:pPr>
              <a:r>
                <a:rPr lang="en-US" sz="3100">
                  <a:solidFill>
                    <a:srgbClr val="3F3F3F"/>
                  </a:solidFill>
                  <a:latin typeface="Lato"/>
                  <a:ea typeface="Lato"/>
                  <a:cs typeface="Lato"/>
                  <a:sym typeface="Lato"/>
                </a:rPr>
                <a:t>+1 234-567-8911</a:t>
              </a:r>
              <a:endParaRPr/>
            </a:p>
          </p:txBody>
        </p:sp>
        <p:sp>
          <p:nvSpPr>
            <p:cNvPr id="369" name="Google Shape;369;p29"/>
            <p:cNvSpPr txBox="1"/>
            <p:nvPr/>
          </p:nvSpPr>
          <p:spPr>
            <a:xfrm>
              <a:off x="2770199" y="7321508"/>
              <a:ext cx="4736100" cy="1671000"/>
            </a:xfrm>
            <a:prstGeom prst="rect">
              <a:avLst/>
            </a:prstGeom>
            <a:noFill/>
            <a:ln>
              <a:noFill/>
            </a:ln>
          </p:spPr>
          <p:txBody>
            <a:bodyPr anchorCtr="0" anchor="t" bIns="118775" lIns="237575" spcFirstLastPara="1" rIns="237575" wrap="square" tIns="118775">
              <a:noAutofit/>
            </a:bodyPr>
            <a:lstStyle/>
            <a:p>
              <a:pPr indent="0" lvl="0" marL="0" marR="0" rtl="0" algn="l">
                <a:lnSpc>
                  <a:spcPct val="150000"/>
                </a:lnSpc>
                <a:spcBef>
                  <a:spcPts val="0"/>
                </a:spcBef>
                <a:spcAft>
                  <a:spcPts val="0"/>
                </a:spcAft>
                <a:buNone/>
              </a:pPr>
              <a:r>
                <a:rPr lang="en-US" sz="3100">
                  <a:solidFill>
                    <a:srgbClr val="3F3F3F"/>
                  </a:solidFill>
                  <a:latin typeface="Lato"/>
                  <a:ea typeface="Lato"/>
                  <a:cs typeface="Lato"/>
                  <a:sym typeface="Lato"/>
                </a:rPr>
                <a:t>ACTV</a:t>
              </a:r>
              <a:r>
                <a:rPr lang="en-US" sz="3100">
                  <a:solidFill>
                    <a:srgbClr val="3F3F3F"/>
                  </a:solidFill>
                  <a:latin typeface="Lato"/>
                  <a:ea typeface="Lato"/>
                  <a:cs typeface="Lato"/>
                  <a:sym typeface="Lato"/>
                </a:rPr>
                <a:t>mail@email.com</a:t>
              </a:r>
              <a:endParaRPr/>
            </a:p>
            <a:p>
              <a:pPr indent="0" lvl="0" marL="0" marR="0" rtl="0" algn="l">
                <a:lnSpc>
                  <a:spcPct val="150000"/>
                </a:lnSpc>
                <a:spcBef>
                  <a:spcPts val="0"/>
                </a:spcBef>
                <a:spcAft>
                  <a:spcPts val="0"/>
                </a:spcAft>
                <a:buNone/>
              </a:pPr>
              <a:r>
                <a:rPr lang="en-US" sz="3100">
                  <a:solidFill>
                    <a:srgbClr val="3F3F3F"/>
                  </a:solidFill>
                  <a:latin typeface="Lato"/>
                  <a:ea typeface="Lato"/>
                  <a:cs typeface="Lato"/>
                  <a:sym typeface="Lato"/>
                </a:rPr>
                <a:t>ACTV</a:t>
              </a:r>
              <a:r>
                <a:rPr lang="en-US" sz="3100">
                  <a:solidFill>
                    <a:srgbClr val="3F3F3F"/>
                  </a:solidFill>
                  <a:latin typeface="Lato"/>
                  <a:ea typeface="Lato"/>
                  <a:cs typeface="Lato"/>
                  <a:sym typeface="Lato"/>
                </a:rPr>
                <a:t>mail1@email.com</a:t>
              </a:r>
              <a:endParaRPr/>
            </a:p>
          </p:txBody>
        </p:sp>
        <p:sp>
          <p:nvSpPr>
            <p:cNvPr id="370" name="Google Shape;370;p29"/>
            <p:cNvSpPr txBox="1"/>
            <p:nvPr/>
          </p:nvSpPr>
          <p:spPr>
            <a:xfrm>
              <a:off x="2705105" y="5583266"/>
              <a:ext cx="6362400" cy="1671000"/>
            </a:xfrm>
            <a:prstGeom prst="rect">
              <a:avLst/>
            </a:prstGeom>
            <a:noFill/>
            <a:ln>
              <a:noFill/>
            </a:ln>
          </p:spPr>
          <p:txBody>
            <a:bodyPr anchorCtr="0" anchor="t" bIns="118775" lIns="237575" spcFirstLastPara="1" rIns="237575" wrap="square" tIns="118775">
              <a:noAutofit/>
            </a:bodyPr>
            <a:lstStyle/>
            <a:p>
              <a:pPr indent="0" lvl="0" marL="0" marR="0" rtl="0" algn="l">
                <a:lnSpc>
                  <a:spcPct val="150000"/>
                </a:lnSpc>
                <a:spcBef>
                  <a:spcPts val="0"/>
                </a:spcBef>
                <a:spcAft>
                  <a:spcPts val="0"/>
                </a:spcAft>
                <a:buNone/>
              </a:pPr>
              <a:r>
                <a:rPr lang="en-US" sz="3100">
                  <a:solidFill>
                    <a:srgbClr val="3F3F3F"/>
                  </a:solidFill>
                  <a:latin typeface="Lato"/>
                  <a:ea typeface="Lato"/>
                  <a:cs typeface="Lato"/>
                  <a:sym typeface="Lato"/>
                </a:rPr>
                <a:t>123 Main Street, GA Building, Iowa City, USA. 12345</a:t>
              </a:r>
              <a:endParaRPr/>
            </a:p>
          </p:txBody>
        </p:sp>
        <p:sp>
          <p:nvSpPr>
            <p:cNvPr id="371" name="Google Shape;371;p29"/>
            <p:cNvSpPr/>
            <p:nvPr/>
          </p:nvSpPr>
          <p:spPr>
            <a:xfrm rot="-25736">
              <a:off x="1406488" y="3866628"/>
              <a:ext cx="1041929" cy="1040129"/>
            </a:xfrm>
            <a:prstGeom prst="ellipse">
              <a:avLst/>
            </a:prstGeom>
            <a:solidFill>
              <a:srgbClr val="00B050"/>
            </a:solidFill>
            <a:ln>
              <a:noFill/>
            </a:ln>
          </p:spPr>
          <p:txBody>
            <a:bodyPr anchorCtr="0" anchor="ctr" bIns="118775" lIns="237575" spcFirstLastPara="1" rIns="237575" wrap="square" tIns="118775">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72" name="Google Shape;372;p29"/>
            <p:cNvSpPr/>
            <p:nvPr/>
          </p:nvSpPr>
          <p:spPr>
            <a:xfrm>
              <a:off x="1658300" y="4121444"/>
              <a:ext cx="538226" cy="530741"/>
            </a:xfrm>
            <a:custGeom>
              <a:rect b="b" l="l" r="r" t="t"/>
              <a:pathLst>
                <a:path extrusionOk="0" h="187" w="186">
                  <a:moveTo>
                    <a:pt x="180" y="145"/>
                  </a:moveTo>
                  <a:cubicBezTo>
                    <a:pt x="152" y="117"/>
                    <a:pt x="152" y="117"/>
                    <a:pt x="152" y="117"/>
                  </a:cubicBezTo>
                  <a:cubicBezTo>
                    <a:pt x="147" y="111"/>
                    <a:pt x="137" y="112"/>
                    <a:pt x="132" y="117"/>
                  </a:cubicBezTo>
                  <a:cubicBezTo>
                    <a:pt x="117" y="131"/>
                    <a:pt x="117" y="131"/>
                    <a:pt x="117" y="131"/>
                  </a:cubicBezTo>
                  <a:cubicBezTo>
                    <a:pt x="117" y="131"/>
                    <a:pt x="116" y="130"/>
                    <a:pt x="115" y="130"/>
                  </a:cubicBezTo>
                  <a:cubicBezTo>
                    <a:pt x="106" y="125"/>
                    <a:pt x="94" y="118"/>
                    <a:pt x="81" y="105"/>
                  </a:cubicBezTo>
                  <a:cubicBezTo>
                    <a:pt x="68" y="93"/>
                    <a:pt x="61" y="80"/>
                    <a:pt x="56" y="71"/>
                  </a:cubicBezTo>
                  <a:cubicBezTo>
                    <a:pt x="56" y="70"/>
                    <a:pt x="55" y="70"/>
                    <a:pt x="55" y="69"/>
                  </a:cubicBezTo>
                  <a:cubicBezTo>
                    <a:pt x="64" y="59"/>
                    <a:pt x="64" y="59"/>
                    <a:pt x="64" y="59"/>
                  </a:cubicBezTo>
                  <a:cubicBezTo>
                    <a:pt x="69" y="55"/>
                    <a:pt x="69" y="55"/>
                    <a:pt x="69" y="55"/>
                  </a:cubicBezTo>
                  <a:cubicBezTo>
                    <a:pt x="75" y="49"/>
                    <a:pt x="75" y="40"/>
                    <a:pt x="69" y="34"/>
                  </a:cubicBezTo>
                  <a:cubicBezTo>
                    <a:pt x="41" y="6"/>
                    <a:pt x="41" y="6"/>
                    <a:pt x="41" y="6"/>
                  </a:cubicBezTo>
                  <a:cubicBezTo>
                    <a:pt x="36" y="0"/>
                    <a:pt x="26" y="1"/>
                    <a:pt x="21" y="6"/>
                  </a:cubicBezTo>
                  <a:cubicBezTo>
                    <a:pt x="13" y="14"/>
                    <a:pt x="13" y="14"/>
                    <a:pt x="13" y="14"/>
                  </a:cubicBezTo>
                  <a:cubicBezTo>
                    <a:pt x="13" y="15"/>
                    <a:pt x="13" y="15"/>
                    <a:pt x="13" y="15"/>
                  </a:cubicBezTo>
                  <a:cubicBezTo>
                    <a:pt x="10" y="18"/>
                    <a:pt x="8" y="22"/>
                    <a:pt x="6" y="26"/>
                  </a:cubicBezTo>
                  <a:cubicBezTo>
                    <a:pt x="5" y="30"/>
                    <a:pt x="4" y="34"/>
                    <a:pt x="4" y="38"/>
                  </a:cubicBezTo>
                  <a:cubicBezTo>
                    <a:pt x="0" y="68"/>
                    <a:pt x="14" y="96"/>
                    <a:pt x="52" y="134"/>
                  </a:cubicBezTo>
                  <a:cubicBezTo>
                    <a:pt x="104" y="187"/>
                    <a:pt x="147" y="183"/>
                    <a:pt x="148" y="183"/>
                  </a:cubicBezTo>
                  <a:cubicBezTo>
                    <a:pt x="152" y="182"/>
                    <a:pt x="156" y="181"/>
                    <a:pt x="160" y="180"/>
                  </a:cubicBezTo>
                  <a:cubicBezTo>
                    <a:pt x="164" y="178"/>
                    <a:pt x="168" y="176"/>
                    <a:pt x="172" y="173"/>
                  </a:cubicBezTo>
                  <a:cubicBezTo>
                    <a:pt x="172" y="173"/>
                    <a:pt x="172" y="173"/>
                    <a:pt x="172" y="173"/>
                  </a:cubicBezTo>
                  <a:cubicBezTo>
                    <a:pt x="180" y="166"/>
                    <a:pt x="180" y="166"/>
                    <a:pt x="180" y="166"/>
                  </a:cubicBezTo>
                  <a:cubicBezTo>
                    <a:pt x="185" y="160"/>
                    <a:pt x="186" y="151"/>
                    <a:pt x="180" y="145"/>
                  </a:cubicBezTo>
                  <a:close/>
                  <a:moveTo>
                    <a:pt x="180" y="145"/>
                  </a:moveTo>
                  <a:cubicBezTo>
                    <a:pt x="180" y="145"/>
                    <a:pt x="180" y="145"/>
                    <a:pt x="180" y="145"/>
                  </a:cubicBezTo>
                </a:path>
              </a:pathLst>
            </a:custGeom>
            <a:solidFill>
              <a:schemeClr val="lt1"/>
            </a:solidFill>
            <a:ln>
              <a:noFill/>
            </a:ln>
          </p:spPr>
          <p:txBody>
            <a:bodyPr anchorCtr="0" anchor="t" bIns="118775" lIns="237575" spcFirstLastPara="1" rIns="237575" wrap="square" tIns="118775">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73" name="Google Shape;373;p29"/>
            <p:cNvSpPr/>
            <p:nvPr/>
          </p:nvSpPr>
          <p:spPr>
            <a:xfrm rot="-25736">
              <a:off x="1465526" y="7640156"/>
              <a:ext cx="1041929" cy="1040129"/>
            </a:xfrm>
            <a:prstGeom prst="ellipse">
              <a:avLst/>
            </a:prstGeom>
            <a:solidFill>
              <a:srgbClr val="00B050"/>
            </a:solidFill>
            <a:ln>
              <a:noFill/>
            </a:ln>
          </p:spPr>
          <p:txBody>
            <a:bodyPr anchorCtr="0" anchor="ctr" bIns="118775" lIns="237575" spcFirstLastPara="1" rIns="237575" wrap="square" tIns="118775">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374" name="Google Shape;374;p29"/>
            <p:cNvSpPr/>
            <p:nvPr/>
          </p:nvSpPr>
          <p:spPr>
            <a:xfrm>
              <a:off x="1693727" y="7941528"/>
              <a:ext cx="585446" cy="437628"/>
            </a:xfrm>
            <a:custGeom>
              <a:rect b="b" l="l" r="r" t="t"/>
              <a:pathLst>
                <a:path extrusionOk="0" h="1229" w="1638">
                  <a:moveTo>
                    <a:pt x="1638" y="1024"/>
                  </a:moveTo>
                  <a:cubicBezTo>
                    <a:pt x="1638" y="1060"/>
                    <a:pt x="1628" y="1093"/>
                    <a:pt x="1612" y="1122"/>
                  </a:cubicBezTo>
                  <a:cubicBezTo>
                    <a:pt x="1095" y="544"/>
                    <a:pt x="1095" y="544"/>
                    <a:pt x="1095" y="544"/>
                  </a:cubicBezTo>
                  <a:cubicBezTo>
                    <a:pt x="1607" y="96"/>
                    <a:pt x="1607" y="96"/>
                    <a:pt x="1607" y="96"/>
                  </a:cubicBezTo>
                  <a:cubicBezTo>
                    <a:pt x="1626" y="128"/>
                    <a:pt x="1638" y="165"/>
                    <a:pt x="1638" y="205"/>
                  </a:cubicBezTo>
                  <a:lnTo>
                    <a:pt x="1638" y="1024"/>
                  </a:lnTo>
                  <a:close/>
                  <a:moveTo>
                    <a:pt x="819" y="649"/>
                  </a:moveTo>
                  <a:cubicBezTo>
                    <a:pt x="1531" y="26"/>
                    <a:pt x="1531" y="26"/>
                    <a:pt x="1531" y="26"/>
                  </a:cubicBezTo>
                  <a:cubicBezTo>
                    <a:pt x="1502" y="10"/>
                    <a:pt x="1469" y="0"/>
                    <a:pt x="1434" y="0"/>
                  </a:cubicBezTo>
                  <a:cubicBezTo>
                    <a:pt x="205" y="0"/>
                    <a:pt x="205" y="0"/>
                    <a:pt x="205" y="0"/>
                  </a:cubicBezTo>
                  <a:cubicBezTo>
                    <a:pt x="169" y="0"/>
                    <a:pt x="136" y="10"/>
                    <a:pt x="107" y="26"/>
                  </a:cubicBezTo>
                  <a:lnTo>
                    <a:pt x="819" y="649"/>
                  </a:lnTo>
                  <a:close/>
                  <a:moveTo>
                    <a:pt x="1018" y="611"/>
                  </a:moveTo>
                  <a:cubicBezTo>
                    <a:pt x="853" y="755"/>
                    <a:pt x="853" y="755"/>
                    <a:pt x="853" y="755"/>
                  </a:cubicBezTo>
                  <a:cubicBezTo>
                    <a:pt x="843" y="764"/>
                    <a:pt x="831" y="768"/>
                    <a:pt x="819" y="768"/>
                  </a:cubicBezTo>
                  <a:cubicBezTo>
                    <a:pt x="807" y="768"/>
                    <a:pt x="795" y="764"/>
                    <a:pt x="786" y="755"/>
                  </a:cubicBezTo>
                  <a:cubicBezTo>
                    <a:pt x="621" y="611"/>
                    <a:pt x="621" y="611"/>
                    <a:pt x="621" y="611"/>
                  </a:cubicBezTo>
                  <a:cubicBezTo>
                    <a:pt x="97" y="1197"/>
                    <a:pt x="97" y="1197"/>
                    <a:pt x="97" y="1197"/>
                  </a:cubicBezTo>
                  <a:cubicBezTo>
                    <a:pt x="128" y="1217"/>
                    <a:pt x="165" y="1229"/>
                    <a:pt x="205" y="1229"/>
                  </a:cubicBezTo>
                  <a:cubicBezTo>
                    <a:pt x="1434" y="1229"/>
                    <a:pt x="1434" y="1229"/>
                    <a:pt x="1434" y="1229"/>
                  </a:cubicBezTo>
                  <a:cubicBezTo>
                    <a:pt x="1473" y="1229"/>
                    <a:pt x="1510" y="1217"/>
                    <a:pt x="1542" y="1197"/>
                  </a:cubicBezTo>
                  <a:lnTo>
                    <a:pt x="1018" y="611"/>
                  </a:lnTo>
                  <a:close/>
                  <a:moveTo>
                    <a:pt x="32" y="96"/>
                  </a:moveTo>
                  <a:cubicBezTo>
                    <a:pt x="12" y="128"/>
                    <a:pt x="0" y="165"/>
                    <a:pt x="0" y="205"/>
                  </a:cubicBezTo>
                  <a:cubicBezTo>
                    <a:pt x="0" y="1024"/>
                    <a:pt x="0" y="1024"/>
                    <a:pt x="0" y="1024"/>
                  </a:cubicBezTo>
                  <a:cubicBezTo>
                    <a:pt x="0" y="1060"/>
                    <a:pt x="10" y="1093"/>
                    <a:pt x="26" y="1122"/>
                  </a:cubicBezTo>
                  <a:cubicBezTo>
                    <a:pt x="544" y="544"/>
                    <a:pt x="544" y="544"/>
                    <a:pt x="544" y="544"/>
                  </a:cubicBezTo>
                  <a:lnTo>
                    <a:pt x="32" y="96"/>
                  </a:lnTo>
                  <a:close/>
                  <a:moveTo>
                    <a:pt x="32" y="96"/>
                  </a:moveTo>
                  <a:cubicBezTo>
                    <a:pt x="32" y="96"/>
                    <a:pt x="32" y="96"/>
                    <a:pt x="32" y="96"/>
                  </a:cubicBezTo>
                </a:path>
              </a:pathLst>
            </a:custGeom>
            <a:solidFill>
              <a:schemeClr val="lt1"/>
            </a:solidFill>
            <a:ln>
              <a:noFill/>
            </a:ln>
          </p:spPr>
          <p:txBody>
            <a:bodyPr anchorCtr="0" anchor="t" bIns="118775" lIns="237575" spcFirstLastPara="1" rIns="237575" wrap="square" tIns="118775">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sp>
        <p:nvSpPr>
          <p:cNvPr id="375" name="Google Shape;375;p29"/>
          <p:cNvSpPr/>
          <p:nvPr/>
        </p:nvSpPr>
        <p:spPr>
          <a:xfrm flipH="1" rot="10800000">
            <a:off x="13944602" y="-1"/>
            <a:ext cx="9829799" cy="13350876"/>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pic>
        <p:nvPicPr>
          <p:cNvPr id="376" name="Google Shape;376;p29"/>
          <p:cNvPicPr preferRelativeResize="0"/>
          <p:nvPr/>
        </p:nvPicPr>
        <p:blipFill rotWithShape="1">
          <a:blip r:embed="rId3">
            <a:alphaModFix/>
          </a:blip>
          <a:srcRect b="309" l="21844" r="11542" t="-309"/>
          <a:stretch/>
        </p:blipFill>
        <p:spPr>
          <a:xfrm>
            <a:off x="13859389" y="2038864"/>
            <a:ext cx="9305411" cy="9305411"/>
          </a:xfrm>
          <a:prstGeom prst="ellipse">
            <a:avLst/>
          </a:prstGeom>
          <a:noFill/>
          <a:ln>
            <a:noFill/>
          </a:ln>
        </p:spPr>
      </p:pic>
      <p:sp>
        <p:nvSpPr>
          <p:cNvPr id="377" name="Google Shape;377;p29"/>
          <p:cNvSpPr txBox="1"/>
          <p:nvPr/>
        </p:nvSpPr>
        <p:spPr>
          <a:xfrm>
            <a:off x="759542" y="87845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GET IN </a:t>
            </a:r>
            <a:r>
              <a:rPr b="1" lang="en-US" sz="6000">
                <a:solidFill>
                  <a:srgbClr val="3F3F3F"/>
                </a:solidFill>
                <a:latin typeface="Lato"/>
                <a:ea typeface="Lato"/>
                <a:cs typeface="Lato"/>
                <a:sym typeface="Lato"/>
              </a:rPr>
              <a:t>TOUCH</a:t>
            </a:r>
            <a:endParaRPr sz="6000">
              <a:solidFill>
                <a:srgbClr val="3F3F3F"/>
              </a:solidFill>
              <a:latin typeface="Lato"/>
              <a:ea typeface="Lato"/>
              <a:cs typeface="Lato"/>
              <a:sym typeface="Lato"/>
            </a:endParaRPr>
          </a:p>
        </p:txBody>
      </p:sp>
      <p:sp>
        <p:nvSpPr>
          <p:cNvPr id="378" name="Google Shape;378;p29"/>
          <p:cNvSpPr/>
          <p:nvPr/>
        </p:nvSpPr>
        <p:spPr>
          <a:xfrm>
            <a:off x="537038" y="71380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79" name="Google Shape;379;p29"/>
          <p:cNvSpPr/>
          <p:nvPr/>
        </p:nvSpPr>
        <p:spPr>
          <a:xfrm rot="-5400000">
            <a:off x="22437331" y="12247731"/>
            <a:ext cx="813300" cy="794100"/>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80" name="Google Shape;380;p29"/>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15</a:t>
            </a:r>
            <a:endParaRPr b="1" sz="2300">
              <a:solidFill>
                <a:schemeClr val="lt1"/>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ppt_w</p:attrName>
                                        </p:attrNameLst>
                                      </p:cBhvr>
                                      <p:tavLst>
                                        <p:tav fmla="" tm="0">
                                          <p:val>
                                            <p:strVal val="0"/>
                                          </p:val>
                                        </p:tav>
                                        <p:tav fmla="" tm="100000">
                                          <p:val>
                                            <p:strVal val="#ppt_w"/>
                                          </p:val>
                                        </p:tav>
                                      </p:tavLst>
                                    </p:anim>
                                    <p:anim calcmode="lin" valueType="num">
                                      <p:cBhvr additive="base">
                                        <p:cTn dur="500"/>
                                        <p:tgtEl>
                                          <p:spTgt spid="37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0"/>
          <p:cNvSpPr/>
          <p:nvPr/>
        </p:nvSpPr>
        <p:spPr>
          <a:xfrm>
            <a:off x="1" y="-1"/>
            <a:ext cx="9829799" cy="13350876"/>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86" name="Google Shape;386;p30"/>
          <p:cNvSpPr txBox="1"/>
          <p:nvPr/>
        </p:nvSpPr>
        <p:spPr>
          <a:xfrm>
            <a:off x="8307962" y="6065837"/>
            <a:ext cx="14704438" cy="2002631"/>
          </a:xfrm>
          <a:prstGeom prst="rect">
            <a:avLst/>
          </a:prstGeom>
          <a:noFill/>
          <a:ln>
            <a:noFill/>
          </a:ln>
        </p:spPr>
        <p:txBody>
          <a:bodyPr anchorCtr="0" anchor="t" bIns="89075" lIns="178175" spcFirstLastPara="1" rIns="178175" wrap="square" tIns="89075">
            <a:noAutofit/>
          </a:bodyPr>
          <a:lstStyle/>
          <a:p>
            <a:pPr indent="0" lvl="0" marL="0" marR="0" rtl="0" algn="ctr">
              <a:lnSpc>
                <a:spcPct val="107000"/>
              </a:lnSpc>
              <a:spcBef>
                <a:spcPts val="0"/>
              </a:spcBef>
              <a:spcAft>
                <a:spcPts val="0"/>
              </a:spcAft>
              <a:buNone/>
            </a:pPr>
            <a:r>
              <a:rPr b="1" lang="en-US" sz="15000">
                <a:solidFill>
                  <a:srgbClr val="00B050"/>
                </a:solidFill>
                <a:latin typeface="Lato"/>
                <a:ea typeface="Lato"/>
                <a:cs typeface="Lato"/>
                <a:sym typeface="Lato"/>
              </a:rPr>
              <a:t>THANK YOU</a:t>
            </a:r>
            <a:endParaRPr b="1" sz="15000">
              <a:solidFill>
                <a:srgbClr val="00B050"/>
              </a:solidFill>
              <a:latin typeface="Lato"/>
              <a:ea typeface="Lato"/>
              <a:cs typeface="Lato"/>
              <a:sym typeface="Lato"/>
            </a:endParaRPr>
          </a:p>
        </p:txBody>
      </p:sp>
      <p:sp>
        <p:nvSpPr>
          <p:cNvPr id="387" name="Google Shape;387;p30"/>
          <p:cNvSpPr/>
          <p:nvPr/>
        </p:nvSpPr>
        <p:spPr>
          <a:xfrm>
            <a:off x="14135366" y="3322637"/>
            <a:ext cx="2476234" cy="2471475"/>
          </a:xfrm>
          <a:prstGeom prst="ellipse">
            <a:avLst/>
          </a:prstGeom>
          <a:noFill/>
          <a:ln cap="flat" cmpd="sng" w="57150">
            <a:solidFill>
              <a:srgbClr val="00B050"/>
            </a:solidFill>
            <a:prstDash val="solid"/>
            <a:round/>
            <a:headEnd len="sm" w="sm" type="none"/>
            <a:tailEnd len="sm" w="sm" type="none"/>
          </a:ln>
        </p:spPr>
        <p:txBody>
          <a:bodyPr anchorCtr="0" anchor="ctr" bIns="44550" lIns="89100" spcFirstLastPara="1" rIns="89100" wrap="square" tIns="4455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8" name="Google Shape;388;p30"/>
          <p:cNvPicPr preferRelativeResize="0"/>
          <p:nvPr/>
        </p:nvPicPr>
        <p:blipFill rotWithShape="1">
          <a:blip r:embed="rId3">
            <a:alphaModFix/>
          </a:blip>
          <a:srcRect b="0" l="0" r="0" t="0"/>
          <a:stretch/>
        </p:blipFill>
        <p:spPr>
          <a:xfrm>
            <a:off x="14387170" y="4048124"/>
            <a:ext cx="1972627" cy="1408113"/>
          </a:xfrm>
          <a:prstGeom prst="rect">
            <a:avLst/>
          </a:prstGeom>
          <a:noFill/>
          <a:ln>
            <a:noFill/>
          </a:ln>
        </p:spPr>
      </p:pic>
      <p:pic>
        <p:nvPicPr>
          <p:cNvPr id="389" name="Google Shape;389;p30"/>
          <p:cNvPicPr preferRelativeResize="0"/>
          <p:nvPr/>
        </p:nvPicPr>
        <p:blipFill rotWithShape="1">
          <a:blip r:embed="rId4">
            <a:alphaModFix/>
          </a:blip>
          <a:srcRect b="0" l="0" r="0" t="0"/>
          <a:stretch/>
        </p:blipFill>
        <p:spPr>
          <a:xfrm>
            <a:off x="2979339" y="3909125"/>
            <a:ext cx="3871121" cy="3550628"/>
          </a:xfrm>
          <a:prstGeom prst="rect">
            <a:avLst/>
          </a:prstGeom>
          <a:noFill/>
          <a:ln>
            <a:noFill/>
          </a:ln>
        </p:spPr>
      </p:pic>
      <p:sp>
        <p:nvSpPr>
          <p:cNvPr id="390" name="Google Shape;390;p30"/>
          <p:cNvSpPr/>
          <p:nvPr/>
        </p:nvSpPr>
        <p:spPr>
          <a:xfrm>
            <a:off x="9509760" y="5913437"/>
            <a:ext cx="91440" cy="256032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500"/>
                                        <p:tgtEl>
                                          <p:spTgt spid="385"/>
                                        </p:tgtEl>
                                        <p:attrNameLst>
                                          <p:attrName>ppt_w</p:attrName>
                                        </p:attrNameLst>
                                      </p:cBhvr>
                                      <p:tavLst>
                                        <p:tav fmla="" tm="0">
                                          <p:val>
                                            <p:strVal val="0"/>
                                          </p:val>
                                        </p:tav>
                                        <p:tav fmla="" tm="100000">
                                          <p:val>
                                            <p:strVal val="#ppt_w"/>
                                          </p:val>
                                        </p:tav>
                                      </p:tavLst>
                                    </p:anim>
                                    <p:anim calcmode="lin" valueType="num">
                                      <p:cBhvr additive="base">
                                        <p:cTn dur="500"/>
                                        <p:tgtEl>
                                          <p:spTgt spid="38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p:nvPr/>
        </p:nvSpPr>
        <p:spPr>
          <a:xfrm flipH="1" rot="10800000">
            <a:off x="13944602" y="-25"/>
            <a:ext cx="9829800" cy="13350900"/>
          </a:xfrm>
          <a:prstGeom prst="parallelogram">
            <a:avLst>
              <a:gd fmla="val 39444" name="adj"/>
            </a:avLst>
          </a:prstGeom>
          <a:solidFill>
            <a:srgbClr val="00B050">
              <a:alpha val="9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96" name="Google Shape;396;p31"/>
          <p:cNvSpPr txBox="1"/>
          <p:nvPr/>
        </p:nvSpPr>
        <p:spPr>
          <a:xfrm>
            <a:off x="759542" y="87845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APPENDIX</a:t>
            </a:r>
            <a:endParaRPr sz="6000">
              <a:solidFill>
                <a:srgbClr val="3F3F3F"/>
              </a:solidFill>
              <a:latin typeface="Lato"/>
              <a:ea typeface="Lato"/>
              <a:cs typeface="Lato"/>
              <a:sym typeface="Lato"/>
            </a:endParaRPr>
          </a:p>
        </p:txBody>
      </p:sp>
      <p:sp>
        <p:nvSpPr>
          <p:cNvPr id="397" name="Google Shape;397;p31"/>
          <p:cNvSpPr/>
          <p:nvPr/>
        </p:nvSpPr>
        <p:spPr>
          <a:xfrm>
            <a:off x="537038" y="71380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98" name="Google Shape;398;p31"/>
          <p:cNvSpPr/>
          <p:nvPr/>
        </p:nvSpPr>
        <p:spPr>
          <a:xfrm rot="-5400000">
            <a:off x="22437331" y="12247731"/>
            <a:ext cx="813300" cy="794100"/>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399" name="Google Shape;399;p31"/>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15</a:t>
            </a:r>
            <a:endParaRPr b="1" sz="2300">
              <a:solidFill>
                <a:schemeClr val="lt1"/>
              </a:solidFill>
              <a:latin typeface="Lato"/>
              <a:ea typeface="Lato"/>
              <a:cs typeface="Lato"/>
              <a:sym typeface="Lato"/>
            </a:endParaRPr>
          </a:p>
        </p:txBody>
      </p:sp>
      <p:pic>
        <p:nvPicPr>
          <p:cNvPr id="400" name="Google Shape;400;p31"/>
          <p:cNvPicPr preferRelativeResize="0"/>
          <p:nvPr/>
        </p:nvPicPr>
        <p:blipFill>
          <a:blip r:embed="rId3">
            <a:alphaModFix/>
          </a:blip>
          <a:stretch>
            <a:fillRect/>
          </a:stretch>
        </p:blipFill>
        <p:spPr>
          <a:xfrm>
            <a:off x="4800605" y="2268400"/>
            <a:ext cx="14173198" cy="9601201"/>
          </a:xfrm>
          <a:prstGeom prst="rect">
            <a:avLst/>
          </a:prstGeom>
          <a:noFill/>
          <a:ln cap="flat" cmpd="sng" w="9525">
            <a:solidFill>
              <a:schemeClr val="lt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500"/>
                                        <p:tgtEl>
                                          <p:spTgt spid="395"/>
                                        </p:tgtEl>
                                        <p:attrNameLst>
                                          <p:attrName>ppt_w</p:attrName>
                                        </p:attrNameLst>
                                      </p:cBhvr>
                                      <p:tavLst>
                                        <p:tav fmla="" tm="0">
                                          <p:val>
                                            <p:strVal val="0"/>
                                          </p:val>
                                        </p:tav>
                                        <p:tav fmla="" tm="100000">
                                          <p:val>
                                            <p:strVal val="#ppt_w"/>
                                          </p:val>
                                        </p:tav>
                                      </p:tavLst>
                                    </p:anim>
                                    <p:anim calcmode="lin" valueType="num">
                                      <p:cBhvr additive="base">
                                        <p:cTn dur="500"/>
                                        <p:tgtEl>
                                          <p:spTgt spid="39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5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2"/>
          <p:cNvSpPr/>
          <p:nvPr/>
        </p:nvSpPr>
        <p:spPr>
          <a:xfrm flipH="1" rot="10800000">
            <a:off x="13944602" y="-25"/>
            <a:ext cx="9829800" cy="13350900"/>
          </a:xfrm>
          <a:prstGeom prst="parallelogram">
            <a:avLst>
              <a:gd fmla="val 39444" name="adj"/>
            </a:avLst>
          </a:prstGeom>
          <a:solidFill>
            <a:srgbClr val="00B050">
              <a:alpha val="9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06" name="Google Shape;406;p32"/>
          <p:cNvSpPr txBox="1"/>
          <p:nvPr/>
        </p:nvSpPr>
        <p:spPr>
          <a:xfrm>
            <a:off x="759542" y="87845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APPENDIX</a:t>
            </a:r>
            <a:endParaRPr sz="6000">
              <a:solidFill>
                <a:srgbClr val="3F3F3F"/>
              </a:solidFill>
              <a:latin typeface="Lato"/>
              <a:ea typeface="Lato"/>
              <a:cs typeface="Lato"/>
              <a:sym typeface="Lato"/>
            </a:endParaRPr>
          </a:p>
        </p:txBody>
      </p:sp>
      <p:sp>
        <p:nvSpPr>
          <p:cNvPr id="407" name="Google Shape;407;p32"/>
          <p:cNvSpPr/>
          <p:nvPr/>
        </p:nvSpPr>
        <p:spPr>
          <a:xfrm>
            <a:off x="537038" y="71380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08" name="Google Shape;408;p32"/>
          <p:cNvSpPr/>
          <p:nvPr/>
        </p:nvSpPr>
        <p:spPr>
          <a:xfrm rot="-5400000">
            <a:off x="22437331" y="12247731"/>
            <a:ext cx="813300" cy="794100"/>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09" name="Google Shape;409;p32"/>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15</a:t>
            </a:r>
            <a:endParaRPr b="1" sz="2300">
              <a:solidFill>
                <a:schemeClr val="lt1"/>
              </a:solidFill>
              <a:latin typeface="Lato"/>
              <a:ea typeface="Lato"/>
              <a:cs typeface="Lato"/>
              <a:sym typeface="Lato"/>
            </a:endParaRPr>
          </a:p>
        </p:txBody>
      </p:sp>
      <p:pic>
        <p:nvPicPr>
          <p:cNvPr id="410" name="Google Shape;410;p32"/>
          <p:cNvPicPr preferRelativeResize="0"/>
          <p:nvPr/>
        </p:nvPicPr>
        <p:blipFill>
          <a:blip r:embed="rId3">
            <a:alphaModFix/>
          </a:blip>
          <a:stretch>
            <a:fillRect/>
          </a:stretch>
        </p:blipFill>
        <p:spPr>
          <a:xfrm>
            <a:off x="4800605" y="2268400"/>
            <a:ext cx="14173200" cy="9601200"/>
          </a:xfrm>
          <a:prstGeom prst="rect">
            <a:avLst/>
          </a:prstGeom>
          <a:noFill/>
          <a:ln cap="flat" cmpd="sng" w="9525">
            <a:solidFill>
              <a:schemeClr val="lt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ppt_w</p:attrName>
                                        </p:attrNameLst>
                                      </p:cBhvr>
                                      <p:tavLst>
                                        <p:tav fmla="" tm="0">
                                          <p:val>
                                            <p:strVal val="0"/>
                                          </p:val>
                                        </p:tav>
                                        <p:tav fmla="" tm="100000">
                                          <p:val>
                                            <p:strVal val="#ppt_w"/>
                                          </p:val>
                                        </p:tav>
                                      </p:tavLst>
                                    </p:anim>
                                    <p:anim calcmode="lin" valueType="num">
                                      <p:cBhvr additive="base">
                                        <p:cTn dur="500"/>
                                        <p:tgtEl>
                                          <p:spTgt spid="40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3"/>
          <p:cNvSpPr/>
          <p:nvPr/>
        </p:nvSpPr>
        <p:spPr>
          <a:xfrm flipH="1" rot="10800000">
            <a:off x="13944602" y="-25"/>
            <a:ext cx="9829800" cy="13350900"/>
          </a:xfrm>
          <a:prstGeom prst="parallelogram">
            <a:avLst>
              <a:gd fmla="val 39444" name="adj"/>
            </a:avLst>
          </a:prstGeom>
          <a:solidFill>
            <a:srgbClr val="00B050">
              <a:alpha val="9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16" name="Google Shape;416;p33"/>
          <p:cNvSpPr txBox="1"/>
          <p:nvPr/>
        </p:nvSpPr>
        <p:spPr>
          <a:xfrm>
            <a:off x="759542" y="87845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APPENDIX</a:t>
            </a:r>
            <a:endParaRPr sz="6000">
              <a:solidFill>
                <a:srgbClr val="3F3F3F"/>
              </a:solidFill>
              <a:latin typeface="Lato"/>
              <a:ea typeface="Lato"/>
              <a:cs typeface="Lato"/>
              <a:sym typeface="Lato"/>
            </a:endParaRPr>
          </a:p>
        </p:txBody>
      </p:sp>
      <p:sp>
        <p:nvSpPr>
          <p:cNvPr id="417" name="Google Shape;417;p33"/>
          <p:cNvSpPr/>
          <p:nvPr/>
        </p:nvSpPr>
        <p:spPr>
          <a:xfrm>
            <a:off x="537038" y="71380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18" name="Google Shape;418;p33"/>
          <p:cNvSpPr/>
          <p:nvPr/>
        </p:nvSpPr>
        <p:spPr>
          <a:xfrm rot="-5400000">
            <a:off x="22437331" y="12247731"/>
            <a:ext cx="813300" cy="794100"/>
          </a:xfrm>
          <a:prstGeom prst="hexagon">
            <a:avLst>
              <a:gd fmla="val 25000" name="adj"/>
              <a:gd fmla="val 115470" name="vf"/>
            </a:avLst>
          </a:prstGeom>
          <a:noFill/>
          <a:ln cap="flat" cmpd="sng" w="25400">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419" name="Google Shape;419;p33"/>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15</a:t>
            </a:r>
            <a:endParaRPr b="1" sz="2300">
              <a:solidFill>
                <a:schemeClr val="lt1"/>
              </a:solidFill>
              <a:latin typeface="Lato"/>
              <a:ea typeface="Lato"/>
              <a:cs typeface="Lato"/>
              <a:sym typeface="Lato"/>
            </a:endParaRPr>
          </a:p>
        </p:txBody>
      </p:sp>
      <p:pic>
        <p:nvPicPr>
          <p:cNvPr id="420" name="Google Shape;420;p33"/>
          <p:cNvPicPr preferRelativeResize="0"/>
          <p:nvPr/>
        </p:nvPicPr>
        <p:blipFill>
          <a:blip r:embed="rId3">
            <a:alphaModFix/>
          </a:blip>
          <a:stretch>
            <a:fillRect/>
          </a:stretch>
        </p:blipFill>
        <p:spPr>
          <a:xfrm>
            <a:off x="4800605" y="2268400"/>
            <a:ext cx="14173200" cy="9601200"/>
          </a:xfrm>
          <a:prstGeom prst="rect">
            <a:avLst/>
          </a:prstGeom>
          <a:noFill/>
          <a:ln cap="flat" cmpd="sng" w="9525">
            <a:solidFill>
              <a:schemeClr val="lt1"/>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415"/>
                                        </p:tgtEl>
                                        <p:attrNameLst>
                                          <p:attrName>style.visibility</p:attrName>
                                        </p:attrNameLst>
                                      </p:cBhvr>
                                      <p:to>
                                        <p:strVal val="visible"/>
                                      </p:to>
                                    </p:set>
                                    <p:anim calcmode="lin" valueType="num">
                                      <p:cBhvr additive="base">
                                        <p:cTn dur="500"/>
                                        <p:tgtEl>
                                          <p:spTgt spid="415"/>
                                        </p:tgtEl>
                                        <p:attrNameLst>
                                          <p:attrName>ppt_w</p:attrName>
                                        </p:attrNameLst>
                                      </p:cBhvr>
                                      <p:tavLst>
                                        <p:tav fmla="" tm="0">
                                          <p:val>
                                            <p:strVal val="0"/>
                                          </p:val>
                                        </p:tav>
                                        <p:tav fmla="" tm="100000">
                                          <p:val>
                                            <p:strVal val="#ppt_w"/>
                                          </p:val>
                                        </p:tav>
                                      </p:tavLst>
                                    </p:anim>
                                    <p:anim calcmode="lin" valueType="num">
                                      <p:cBhvr additive="base">
                                        <p:cTn dur="500"/>
                                        <p:tgtEl>
                                          <p:spTgt spid="41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nvSpPr>
        <p:spPr>
          <a:xfrm>
            <a:off x="8383950" y="5713391"/>
            <a:ext cx="7006500" cy="10680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lang="en-US" sz="6100">
                <a:solidFill>
                  <a:srgbClr val="00B050"/>
                </a:solidFill>
                <a:latin typeface="Ubuntu"/>
                <a:ea typeface="Ubuntu"/>
                <a:cs typeface="Ubuntu"/>
                <a:sym typeface="Ubuntu"/>
              </a:rPr>
              <a:t>JASON </a:t>
            </a:r>
            <a:r>
              <a:rPr lang="en-US" sz="6100">
                <a:solidFill>
                  <a:schemeClr val="dk1"/>
                </a:solidFill>
                <a:latin typeface="Ubuntu"/>
                <a:ea typeface="Ubuntu"/>
                <a:cs typeface="Ubuntu"/>
                <a:sym typeface="Ubuntu"/>
              </a:rPr>
              <a:t>PITTMAN</a:t>
            </a:r>
            <a:endParaRPr sz="2600">
              <a:solidFill>
                <a:schemeClr val="dk1"/>
              </a:solidFill>
              <a:latin typeface="Ubuntu"/>
              <a:ea typeface="Ubuntu"/>
              <a:cs typeface="Ubuntu"/>
              <a:sym typeface="Ubuntu"/>
            </a:endParaRPr>
          </a:p>
        </p:txBody>
      </p:sp>
      <p:sp>
        <p:nvSpPr>
          <p:cNvPr id="108" name="Google Shape;108;p16"/>
          <p:cNvSpPr txBox="1"/>
          <p:nvPr/>
        </p:nvSpPr>
        <p:spPr>
          <a:xfrm>
            <a:off x="762000" y="713603"/>
            <a:ext cx="11928913" cy="1103268"/>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CLIENT </a:t>
            </a:r>
            <a:r>
              <a:rPr b="1" lang="en-US" sz="6000">
                <a:solidFill>
                  <a:schemeClr val="dk1"/>
                </a:solidFill>
                <a:latin typeface="Lato"/>
                <a:ea typeface="Lato"/>
                <a:cs typeface="Lato"/>
                <a:sym typeface="Lato"/>
              </a:rPr>
              <a:t>BACKGROUND</a:t>
            </a:r>
            <a:endParaRPr sz="6000">
              <a:solidFill>
                <a:schemeClr val="dk1"/>
              </a:solidFill>
              <a:latin typeface="Lato"/>
              <a:ea typeface="Lato"/>
              <a:cs typeface="Lato"/>
              <a:sym typeface="Lato"/>
            </a:endParaRPr>
          </a:p>
        </p:txBody>
      </p:sp>
      <p:sp>
        <p:nvSpPr>
          <p:cNvPr id="109" name="Google Shape;109;p16"/>
          <p:cNvSpPr/>
          <p:nvPr/>
        </p:nvSpPr>
        <p:spPr>
          <a:xfrm>
            <a:off x="539495" y="548957"/>
            <a:ext cx="91440" cy="155448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10" name="Google Shape;110;p16"/>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11" name="Google Shape;111;p16"/>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02</a:t>
            </a:r>
            <a:endParaRPr b="1" sz="2300">
              <a:solidFill>
                <a:schemeClr val="lt1"/>
              </a:solidFill>
              <a:latin typeface="Lato"/>
              <a:ea typeface="Lato"/>
              <a:cs typeface="Lato"/>
              <a:sym typeface="Lato"/>
            </a:endParaRPr>
          </a:p>
        </p:txBody>
      </p:sp>
      <p:grpSp>
        <p:nvGrpSpPr>
          <p:cNvPr id="112" name="Google Shape;112;p16"/>
          <p:cNvGrpSpPr/>
          <p:nvPr/>
        </p:nvGrpSpPr>
        <p:grpSpPr>
          <a:xfrm>
            <a:off x="539500" y="7587125"/>
            <a:ext cx="21849075" cy="3841225"/>
            <a:chOff x="539500" y="7587125"/>
            <a:chExt cx="21849075" cy="3841225"/>
          </a:xfrm>
        </p:grpSpPr>
        <p:grpSp>
          <p:nvGrpSpPr>
            <p:cNvPr id="113" name="Google Shape;113;p16"/>
            <p:cNvGrpSpPr/>
            <p:nvPr/>
          </p:nvGrpSpPr>
          <p:grpSpPr>
            <a:xfrm>
              <a:off x="539500" y="7587125"/>
              <a:ext cx="10864400" cy="3841225"/>
              <a:chOff x="1022800" y="7153600"/>
              <a:chExt cx="10864400" cy="3841225"/>
            </a:xfrm>
          </p:grpSpPr>
          <p:sp>
            <p:nvSpPr>
              <p:cNvPr id="114" name="Google Shape;114;p16"/>
              <p:cNvSpPr txBox="1"/>
              <p:nvPr/>
            </p:nvSpPr>
            <p:spPr>
              <a:xfrm>
                <a:off x="1022800" y="7153600"/>
                <a:ext cx="3720900" cy="1569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0">
                    <a:solidFill>
                      <a:srgbClr val="00B050"/>
                    </a:solidFill>
                    <a:latin typeface="Calibri"/>
                    <a:ea typeface="Calibri"/>
                    <a:cs typeface="Calibri"/>
                    <a:sym typeface="Calibri"/>
                  </a:rPr>
                  <a:t>01</a:t>
                </a:r>
                <a:endParaRPr sz="9000">
                  <a:solidFill>
                    <a:srgbClr val="00B050"/>
                  </a:solidFill>
                  <a:latin typeface="Calibri"/>
                  <a:ea typeface="Calibri"/>
                  <a:cs typeface="Calibri"/>
                  <a:sym typeface="Calibri"/>
                </a:endParaRPr>
              </a:p>
            </p:txBody>
          </p:sp>
          <p:sp>
            <p:nvSpPr>
              <p:cNvPr id="115" name="Google Shape;115;p16"/>
              <p:cNvSpPr txBox="1"/>
              <p:nvPr/>
            </p:nvSpPr>
            <p:spPr>
              <a:xfrm>
                <a:off x="5307000" y="7461400"/>
                <a:ext cx="46392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5000">
                    <a:solidFill>
                      <a:srgbClr val="0C343D"/>
                    </a:solidFill>
                    <a:latin typeface="Montserrat"/>
                    <a:ea typeface="Montserrat"/>
                    <a:cs typeface="Montserrat"/>
                    <a:sym typeface="Montserrat"/>
                  </a:rPr>
                  <a:t>Profile</a:t>
                </a:r>
                <a:endParaRPr sz="5000">
                  <a:solidFill>
                    <a:srgbClr val="0C343D"/>
                  </a:solidFill>
                  <a:latin typeface="Montserrat"/>
                  <a:ea typeface="Montserrat"/>
                  <a:cs typeface="Montserrat"/>
                  <a:sym typeface="Montserrat"/>
                </a:endParaRPr>
              </a:p>
            </p:txBody>
          </p:sp>
          <p:sp>
            <p:nvSpPr>
              <p:cNvPr id="116" name="Google Shape;116;p16"/>
              <p:cNvSpPr txBox="1"/>
              <p:nvPr/>
            </p:nvSpPr>
            <p:spPr>
              <a:xfrm>
                <a:off x="5307000" y="8655125"/>
                <a:ext cx="6580200" cy="23397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SzPts val="3500"/>
                  <a:buFont typeface="Calibri"/>
                  <a:buChar char="●"/>
                </a:pPr>
                <a:r>
                  <a:rPr lang="en-US" sz="3500">
                    <a:solidFill>
                      <a:srgbClr val="0C343D"/>
                    </a:solidFill>
                    <a:latin typeface="Montserrat"/>
                    <a:ea typeface="Montserrat"/>
                    <a:cs typeface="Montserrat"/>
                    <a:sym typeface="Montserrat"/>
                  </a:rPr>
                  <a:t>35 years old</a:t>
                </a:r>
                <a:endParaRPr sz="3500">
                  <a:solidFill>
                    <a:srgbClr val="0C343D"/>
                  </a:solidFill>
                  <a:latin typeface="Montserrat"/>
                  <a:ea typeface="Montserrat"/>
                  <a:cs typeface="Montserrat"/>
                  <a:sym typeface="Montserrat"/>
                </a:endParaRPr>
              </a:p>
              <a:p>
                <a:pPr indent="-450850" lvl="0" marL="457200" rtl="0" algn="l">
                  <a:spcBef>
                    <a:spcPts val="0"/>
                  </a:spcBef>
                  <a:spcAft>
                    <a:spcPts val="0"/>
                  </a:spcAft>
                  <a:buSzPts val="3500"/>
                  <a:buFont typeface="Calibri"/>
                  <a:buChar char="●"/>
                </a:pPr>
                <a:r>
                  <a:rPr lang="en-US" sz="3500">
                    <a:solidFill>
                      <a:srgbClr val="0C343D"/>
                    </a:solidFill>
                    <a:latin typeface="Montserrat"/>
                    <a:ea typeface="Montserrat"/>
                    <a:cs typeface="Montserrat"/>
                    <a:sym typeface="Montserrat"/>
                  </a:rPr>
                  <a:t>Single, Getting married</a:t>
                </a:r>
                <a:endParaRPr sz="3500">
                  <a:solidFill>
                    <a:srgbClr val="0C343D"/>
                  </a:solidFill>
                  <a:latin typeface="Montserrat"/>
                  <a:ea typeface="Montserrat"/>
                  <a:cs typeface="Montserrat"/>
                  <a:sym typeface="Montserrat"/>
                </a:endParaRPr>
              </a:p>
              <a:p>
                <a:pPr indent="-450850" lvl="0" marL="457200" rtl="0" algn="l">
                  <a:spcBef>
                    <a:spcPts val="0"/>
                  </a:spcBef>
                  <a:spcAft>
                    <a:spcPts val="0"/>
                  </a:spcAft>
                  <a:buClr>
                    <a:srgbClr val="0C343D"/>
                  </a:buClr>
                  <a:buSzPts val="3500"/>
                  <a:buFont typeface="Montserrat"/>
                  <a:buChar char="●"/>
                </a:pPr>
                <a:r>
                  <a:rPr lang="en-US" sz="3500">
                    <a:solidFill>
                      <a:srgbClr val="0C343D"/>
                    </a:solidFill>
                    <a:latin typeface="Montserrat"/>
                    <a:ea typeface="Montserrat"/>
                    <a:cs typeface="Montserrat"/>
                    <a:sym typeface="Montserrat"/>
                  </a:rPr>
                  <a:t>Plan to have 3 kids</a:t>
                </a:r>
                <a:endParaRPr sz="3500">
                  <a:solidFill>
                    <a:srgbClr val="0C343D"/>
                  </a:solidFill>
                  <a:latin typeface="Montserrat"/>
                  <a:ea typeface="Montserrat"/>
                  <a:cs typeface="Montserrat"/>
                  <a:sym typeface="Montserrat"/>
                </a:endParaRPr>
              </a:p>
              <a:p>
                <a:pPr indent="-450850" lvl="0" marL="457200" rtl="0" algn="l">
                  <a:spcBef>
                    <a:spcPts val="0"/>
                  </a:spcBef>
                  <a:spcAft>
                    <a:spcPts val="0"/>
                  </a:spcAft>
                  <a:buClr>
                    <a:srgbClr val="0C343D"/>
                  </a:buClr>
                  <a:buSzPts val="3500"/>
                  <a:buFont typeface="Montserrat"/>
                  <a:buChar char="●"/>
                </a:pPr>
                <a:r>
                  <a:rPr lang="en-US" sz="3500">
                    <a:solidFill>
                      <a:srgbClr val="0C343D"/>
                    </a:solidFill>
                    <a:latin typeface="Montserrat"/>
                    <a:ea typeface="Montserrat"/>
                    <a:cs typeface="Montserrat"/>
                    <a:sym typeface="Montserrat"/>
                  </a:rPr>
                  <a:t>Annual income, USD90k</a:t>
                </a:r>
                <a:endParaRPr sz="3500">
                  <a:solidFill>
                    <a:srgbClr val="0C343D"/>
                  </a:solidFill>
                  <a:latin typeface="Montserrat"/>
                  <a:ea typeface="Montserrat"/>
                  <a:cs typeface="Montserrat"/>
                  <a:sym typeface="Montserrat"/>
                </a:endParaRPr>
              </a:p>
            </p:txBody>
          </p:sp>
        </p:grpSp>
        <p:sp>
          <p:nvSpPr>
            <p:cNvPr id="117" name="Google Shape;117;p16"/>
            <p:cNvSpPr txBox="1"/>
            <p:nvPr/>
          </p:nvSpPr>
          <p:spPr>
            <a:xfrm>
              <a:off x="11097875" y="7587125"/>
              <a:ext cx="3720900" cy="1569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0">
                  <a:solidFill>
                    <a:srgbClr val="00B050"/>
                  </a:solidFill>
                  <a:latin typeface="Calibri"/>
                  <a:ea typeface="Calibri"/>
                  <a:cs typeface="Calibri"/>
                  <a:sym typeface="Calibri"/>
                </a:rPr>
                <a:t>02</a:t>
              </a:r>
              <a:endParaRPr sz="9000">
                <a:solidFill>
                  <a:srgbClr val="00B050"/>
                </a:solidFill>
                <a:latin typeface="Calibri"/>
                <a:ea typeface="Calibri"/>
                <a:cs typeface="Calibri"/>
                <a:sym typeface="Calibri"/>
              </a:endParaRPr>
            </a:p>
          </p:txBody>
        </p:sp>
        <p:sp>
          <p:nvSpPr>
            <p:cNvPr id="118" name="Google Shape;118;p16"/>
            <p:cNvSpPr txBox="1"/>
            <p:nvPr/>
          </p:nvSpPr>
          <p:spPr>
            <a:xfrm>
              <a:off x="15382075" y="7894925"/>
              <a:ext cx="5619600" cy="95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5000">
                  <a:solidFill>
                    <a:srgbClr val="0C343D"/>
                  </a:solidFill>
                  <a:latin typeface="Montserrat"/>
                  <a:ea typeface="Montserrat"/>
                  <a:cs typeface="Montserrat"/>
                  <a:sym typeface="Montserrat"/>
                </a:rPr>
                <a:t>Past Transaction</a:t>
              </a:r>
              <a:endParaRPr sz="5000">
                <a:solidFill>
                  <a:srgbClr val="0C343D"/>
                </a:solidFill>
                <a:latin typeface="Montserrat"/>
                <a:ea typeface="Montserrat"/>
                <a:cs typeface="Montserrat"/>
                <a:sym typeface="Montserrat"/>
              </a:endParaRPr>
            </a:p>
          </p:txBody>
        </p:sp>
        <p:sp>
          <p:nvSpPr>
            <p:cNvPr id="119" name="Google Shape;119;p16"/>
            <p:cNvSpPr txBox="1"/>
            <p:nvPr/>
          </p:nvSpPr>
          <p:spPr>
            <a:xfrm>
              <a:off x="15382075" y="9088650"/>
              <a:ext cx="7006500" cy="18009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SzPts val="3500"/>
                <a:buFont typeface="Calibri"/>
                <a:buChar char="●"/>
              </a:pPr>
              <a:r>
                <a:rPr lang="en-US" sz="3500">
                  <a:solidFill>
                    <a:srgbClr val="0C343D"/>
                  </a:solidFill>
                  <a:latin typeface="Montserrat"/>
                  <a:ea typeface="Montserrat"/>
                  <a:cs typeface="Montserrat"/>
                  <a:sym typeface="Montserrat"/>
                </a:rPr>
                <a:t>bought a house at HKRidge</a:t>
              </a:r>
              <a:endParaRPr sz="3500">
                <a:solidFill>
                  <a:srgbClr val="0C343D"/>
                </a:solidFill>
                <a:latin typeface="Montserrat"/>
                <a:ea typeface="Montserrat"/>
                <a:cs typeface="Montserrat"/>
                <a:sym typeface="Montserrat"/>
              </a:endParaRPr>
            </a:p>
            <a:p>
              <a:pPr indent="-450850" lvl="0" marL="457200" rtl="0" algn="l">
                <a:spcBef>
                  <a:spcPts val="0"/>
                </a:spcBef>
                <a:spcAft>
                  <a:spcPts val="0"/>
                </a:spcAft>
                <a:buClr>
                  <a:srgbClr val="0C343D"/>
                </a:buClr>
                <a:buSzPts val="3500"/>
                <a:buFont typeface="Montserrat"/>
                <a:buChar char="●"/>
              </a:pPr>
              <a:r>
                <a:rPr lang="en-US" sz="3500">
                  <a:solidFill>
                    <a:srgbClr val="0C343D"/>
                  </a:solidFill>
                  <a:latin typeface="Montserrat"/>
                  <a:ea typeface="Montserrat"/>
                  <a:cs typeface="Montserrat"/>
                  <a:sym typeface="Montserrat"/>
                </a:rPr>
                <a:t>in year 2014</a:t>
              </a:r>
              <a:endParaRPr sz="3500">
                <a:solidFill>
                  <a:srgbClr val="0C343D"/>
                </a:solidFill>
                <a:latin typeface="Montserrat"/>
                <a:ea typeface="Montserrat"/>
                <a:cs typeface="Montserrat"/>
                <a:sym typeface="Montserrat"/>
              </a:endParaRPr>
            </a:p>
            <a:p>
              <a:pPr indent="-450850" lvl="0" marL="457200" rtl="0" algn="l">
                <a:spcBef>
                  <a:spcPts val="0"/>
                </a:spcBef>
                <a:spcAft>
                  <a:spcPts val="0"/>
                </a:spcAft>
                <a:buClr>
                  <a:srgbClr val="0C343D"/>
                </a:buClr>
                <a:buSzPts val="3500"/>
                <a:buFont typeface="Montserrat"/>
                <a:buChar char="●"/>
              </a:pPr>
              <a:r>
                <a:rPr lang="en-US" sz="3500">
                  <a:solidFill>
                    <a:srgbClr val="0C343D"/>
                  </a:solidFill>
                  <a:latin typeface="Montserrat"/>
                  <a:ea typeface="Montserrat"/>
                  <a:cs typeface="Montserrat"/>
                  <a:sym typeface="Montserrat"/>
                </a:rPr>
                <a:t>Agent: Herman Sherlock</a:t>
              </a:r>
              <a:endParaRPr sz="3500">
                <a:solidFill>
                  <a:srgbClr val="0C343D"/>
                </a:solidFill>
                <a:latin typeface="Montserrat"/>
                <a:ea typeface="Montserrat"/>
                <a:cs typeface="Montserrat"/>
                <a:sym typeface="Montserrat"/>
              </a:endParaRPr>
            </a:p>
          </p:txBody>
        </p:sp>
      </p:grpSp>
      <p:pic>
        <p:nvPicPr>
          <p:cNvPr id="120" name="Google Shape;120;p16"/>
          <p:cNvPicPr preferRelativeResize="0"/>
          <p:nvPr/>
        </p:nvPicPr>
        <p:blipFill>
          <a:blip r:embed="rId3">
            <a:alphaModFix/>
          </a:blip>
          <a:stretch>
            <a:fillRect/>
          </a:stretch>
        </p:blipFill>
        <p:spPr>
          <a:xfrm>
            <a:off x="10134600" y="1964913"/>
            <a:ext cx="3505200" cy="360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p:nvPr/>
        </p:nvSpPr>
        <p:spPr>
          <a:xfrm>
            <a:off x="158026" y="-1"/>
            <a:ext cx="9829800" cy="13350900"/>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26" name="Google Shape;126;p17"/>
          <p:cNvSpPr txBox="1"/>
          <p:nvPr/>
        </p:nvSpPr>
        <p:spPr>
          <a:xfrm>
            <a:off x="9496755" y="310783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THE </a:t>
            </a:r>
            <a:r>
              <a:rPr b="1" lang="en-US" sz="6000">
                <a:solidFill>
                  <a:schemeClr val="dk1"/>
                </a:solidFill>
                <a:latin typeface="Lato"/>
                <a:ea typeface="Lato"/>
                <a:cs typeface="Lato"/>
                <a:sym typeface="Lato"/>
              </a:rPr>
              <a:t>HOUSE</a:t>
            </a:r>
            <a:endParaRPr sz="6000">
              <a:solidFill>
                <a:schemeClr val="dk1"/>
              </a:solidFill>
              <a:latin typeface="Lato"/>
              <a:ea typeface="Lato"/>
              <a:cs typeface="Lato"/>
              <a:sym typeface="Lato"/>
            </a:endParaRPr>
          </a:p>
        </p:txBody>
      </p:sp>
      <p:sp>
        <p:nvSpPr>
          <p:cNvPr id="127" name="Google Shape;127;p17"/>
          <p:cNvSpPr/>
          <p:nvPr/>
        </p:nvSpPr>
        <p:spPr>
          <a:xfrm>
            <a:off x="9299338" y="2882225"/>
            <a:ext cx="1974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28" name="Google Shape;128;p17"/>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29" name="Google Shape;129;p17"/>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03</a:t>
            </a:r>
            <a:endParaRPr b="1" sz="2300">
              <a:solidFill>
                <a:schemeClr val="lt1"/>
              </a:solidFill>
              <a:latin typeface="Lato"/>
              <a:ea typeface="Lato"/>
              <a:cs typeface="Lato"/>
              <a:sym typeface="Lato"/>
            </a:endParaRPr>
          </a:p>
        </p:txBody>
      </p:sp>
      <p:grpSp>
        <p:nvGrpSpPr>
          <p:cNvPr id="130" name="Google Shape;130;p17"/>
          <p:cNvGrpSpPr/>
          <p:nvPr/>
        </p:nvGrpSpPr>
        <p:grpSpPr>
          <a:xfrm>
            <a:off x="9998666" y="4525358"/>
            <a:ext cx="11984002" cy="7842713"/>
            <a:chOff x="9998666" y="4525358"/>
            <a:chExt cx="11984002" cy="7842713"/>
          </a:xfrm>
        </p:grpSpPr>
        <p:sp>
          <p:nvSpPr>
            <p:cNvPr id="131" name="Google Shape;131;p17"/>
            <p:cNvSpPr/>
            <p:nvPr/>
          </p:nvSpPr>
          <p:spPr>
            <a:xfrm>
              <a:off x="9998743" y="4815022"/>
              <a:ext cx="1149000" cy="10680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32" name="Google Shape;132;p17"/>
            <p:cNvSpPr txBox="1"/>
            <p:nvPr/>
          </p:nvSpPr>
          <p:spPr>
            <a:xfrm>
              <a:off x="10094485" y="4989558"/>
              <a:ext cx="957600" cy="7338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3600">
                  <a:solidFill>
                    <a:schemeClr val="lt1"/>
                  </a:solidFill>
                  <a:latin typeface="Lato"/>
                  <a:ea typeface="Lato"/>
                  <a:cs typeface="Lato"/>
                  <a:sym typeface="Lato"/>
                </a:rPr>
                <a:t>01</a:t>
              </a:r>
              <a:endParaRPr b="1" sz="3600">
                <a:solidFill>
                  <a:schemeClr val="lt1"/>
                </a:solidFill>
                <a:latin typeface="Lato"/>
                <a:ea typeface="Lato"/>
                <a:cs typeface="Lato"/>
                <a:sym typeface="Lato"/>
              </a:endParaRPr>
            </a:p>
          </p:txBody>
        </p:sp>
        <p:sp>
          <p:nvSpPr>
            <p:cNvPr id="133" name="Google Shape;133;p17"/>
            <p:cNvSpPr/>
            <p:nvPr/>
          </p:nvSpPr>
          <p:spPr>
            <a:xfrm>
              <a:off x="9998691" y="6722547"/>
              <a:ext cx="1148858" cy="10680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34" name="Google Shape;134;p17"/>
            <p:cNvSpPr txBox="1"/>
            <p:nvPr/>
          </p:nvSpPr>
          <p:spPr>
            <a:xfrm>
              <a:off x="10094433" y="6897083"/>
              <a:ext cx="957489" cy="7338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3600">
                  <a:solidFill>
                    <a:schemeClr val="lt1"/>
                  </a:solidFill>
                  <a:latin typeface="Lato"/>
                  <a:ea typeface="Lato"/>
                  <a:cs typeface="Lato"/>
                  <a:sym typeface="Lato"/>
                </a:rPr>
                <a:t>02</a:t>
              </a:r>
              <a:endParaRPr b="1" sz="3600">
                <a:solidFill>
                  <a:schemeClr val="lt1"/>
                </a:solidFill>
                <a:latin typeface="Lato"/>
                <a:ea typeface="Lato"/>
                <a:cs typeface="Lato"/>
                <a:sym typeface="Lato"/>
              </a:endParaRPr>
            </a:p>
          </p:txBody>
        </p:sp>
        <p:sp>
          <p:nvSpPr>
            <p:cNvPr id="135" name="Google Shape;135;p17"/>
            <p:cNvSpPr txBox="1"/>
            <p:nvPr/>
          </p:nvSpPr>
          <p:spPr>
            <a:xfrm>
              <a:off x="12098733" y="4525358"/>
              <a:ext cx="9531077" cy="18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50">
                  <a:solidFill>
                    <a:srgbClr val="5F6368"/>
                  </a:solidFill>
                  <a:highlight>
                    <a:srgbClr val="FFFFFF"/>
                  </a:highlight>
                  <a:latin typeface="Montserrat"/>
                  <a:ea typeface="Montserrat"/>
                  <a:cs typeface="Montserrat"/>
                  <a:sym typeface="Montserrat"/>
                </a:rPr>
                <a:t>Ames, IA</a:t>
              </a:r>
              <a:endParaRPr sz="3550">
                <a:solidFill>
                  <a:srgbClr val="5F6368"/>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3550">
                  <a:solidFill>
                    <a:srgbClr val="5F6368"/>
                  </a:solidFill>
                  <a:highlight>
                    <a:srgbClr val="FFFFFF"/>
                  </a:highlight>
                  <a:latin typeface="Montserrat"/>
                  <a:ea typeface="Montserrat"/>
                  <a:cs typeface="Montserrat"/>
                  <a:sym typeface="Montserrat"/>
                </a:rPr>
                <a:t>2222, Hamilton  Dr.</a:t>
              </a:r>
              <a:endParaRPr sz="3550">
                <a:solidFill>
                  <a:srgbClr val="5F6368"/>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3550">
                  <a:solidFill>
                    <a:srgbClr val="5F6368"/>
                  </a:solidFill>
                  <a:highlight>
                    <a:srgbClr val="FFFFFF"/>
                  </a:highlight>
                  <a:latin typeface="Montserrat"/>
                  <a:ea typeface="Montserrat"/>
                  <a:cs typeface="Montserrat"/>
                  <a:sym typeface="Montserrat"/>
                </a:rPr>
                <a:t>NorthRidge Height</a:t>
              </a:r>
              <a:endParaRPr sz="3550">
                <a:solidFill>
                  <a:srgbClr val="5F6368"/>
                </a:solidFill>
                <a:highlight>
                  <a:srgbClr val="FFFFFF"/>
                </a:highlight>
                <a:latin typeface="Montserrat"/>
                <a:ea typeface="Montserrat"/>
                <a:cs typeface="Montserrat"/>
                <a:sym typeface="Montserrat"/>
              </a:endParaRPr>
            </a:p>
          </p:txBody>
        </p:sp>
        <p:sp>
          <p:nvSpPr>
            <p:cNvPr id="136" name="Google Shape;136;p17"/>
            <p:cNvSpPr txBox="1"/>
            <p:nvPr/>
          </p:nvSpPr>
          <p:spPr>
            <a:xfrm>
              <a:off x="11929030" y="6625258"/>
              <a:ext cx="9531077"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50">
                  <a:solidFill>
                    <a:srgbClr val="4D5156"/>
                  </a:solidFill>
                  <a:highlight>
                    <a:srgbClr val="FFFFFF"/>
                  </a:highlight>
                  <a:latin typeface="Montserrat"/>
                  <a:ea typeface="Montserrat"/>
                  <a:cs typeface="Montserrat"/>
                  <a:sym typeface="Montserrat"/>
                </a:rPr>
                <a:t>Bought at USD 200k</a:t>
              </a:r>
              <a:endParaRPr sz="3550">
                <a:solidFill>
                  <a:srgbClr val="5F6368"/>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US" sz="3550">
                  <a:solidFill>
                    <a:srgbClr val="5F6368"/>
                  </a:solidFill>
                  <a:highlight>
                    <a:srgbClr val="FFFFFF"/>
                  </a:highlight>
                  <a:latin typeface="Montserrat"/>
                  <a:ea typeface="Montserrat"/>
                  <a:cs typeface="Montserrat"/>
                  <a:sym typeface="Montserrat"/>
                </a:rPr>
                <a:t>Present value at USD 277k</a:t>
              </a:r>
              <a:endParaRPr sz="3550">
                <a:solidFill>
                  <a:srgbClr val="5F6368"/>
                </a:solidFill>
                <a:highlight>
                  <a:srgbClr val="FFFFFF"/>
                </a:highlight>
                <a:latin typeface="Montserrat"/>
                <a:ea typeface="Montserrat"/>
                <a:cs typeface="Montserrat"/>
                <a:sym typeface="Montserrat"/>
              </a:endParaRPr>
            </a:p>
          </p:txBody>
        </p:sp>
        <p:sp>
          <p:nvSpPr>
            <p:cNvPr id="137" name="Google Shape;137;p17"/>
            <p:cNvSpPr/>
            <p:nvPr/>
          </p:nvSpPr>
          <p:spPr>
            <a:xfrm>
              <a:off x="9998666" y="8630072"/>
              <a:ext cx="1149000" cy="10680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38" name="Google Shape;138;p17"/>
            <p:cNvSpPr txBox="1"/>
            <p:nvPr/>
          </p:nvSpPr>
          <p:spPr>
            <a:xfrm>
              <a:off x="10094408" y="8804608"/>
              <a:ext cx="957600" cy="7338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3600">
                  <a:solidFill>
                    <a:schemeClr val="lt1"/>
                  </a:solidFill>
                  <a:latin typeface="Lato"/>
                  <a:ea typeface="Lato"/>
                  <a:cs typeface="Lato"/>
                  <a:sym typeface="Lato"/>
                </a:rPr>
                <a:t>03</a:t>
              </a:r>
              <a:endParaRPr b="1" sz="3600">
                <a:solidFill>
                  <a:schemeClr val="lt1"/>
                </a:solidFill>
                <a:latin typeface="Lato"/>
                <a:ea typeface="Lato"/>
                <a:cs typeface="Lato"/>
                <a:sym typeface="Lato"/>
              </a:endParaRPr>
            </a:p>
          </p:txBody>
        </p:sp>
        <p:sp>
          <p:nvSpPr>
            <p:cNvPr id="139" name="Google Shape;139;p17"/>
            <p:cNvSpPr txBox="1"/>
            <p:nvPr/>
          </p:nvSpPr>
          <p:spPr>
            <a:xfrm>
              <a:off x="11929030" y="8358270"/>
              <a:ext cx="10053637" cy="4009800"/>
            </a:xfrm>
            <a:prstGeom prst="rect">
              <a:avLst/>
            </a:prstGeom>
            <a:noFill/>
            <a:ln>
              <a:noFill/>
            </a:ln>
          </p:spPr>
          <p:txBody>
            <a:bodyPr anchorCtr="0" anchor="t" bIns="91425" lIns="91425" spcFirstLastPara="1" rIns="91425" wrap="square" tIns="91425">
              <a:spAutoFit/>
            </a:bodyPr>
            <a:lstStyle/>
            <a:p>
              <a:pPr indent="-454025" lvl="0" marL="457200" rtl="0" algn="l">
                <a:spcBef>
                  <a:spcPts val="0"/>
                </a:spcBef>
                <a:spcAft>
                  <a:spcPts val="0"/>
                </a:spcAft>
                <a:buClr>
                  <a:srgbClr val="4D5156"/>
                </a:buClr>
                <a:buSzPts val="3550"/>
                <a:buFont typeface="Montserrat"/>
                <a:buChar char="-"/>
              </a:pPr>
              <a:r>
                <a:rPr lang="en-US" sz="3550">
                  <a:solidFill>
                    <a:srgbClr val="4D5156"/>
                  </a:solidFill>
                  <a:highlight>
                    <a:srgbClr val="FFFFFF"/>
                  </a:highlight>
                  <a:latin typeface="Montserrat"/>
                  <a:ea typeface="Montserrat"/>
                  <a:cs typeface="Montserrat"/>
                  <a:sym typeface="Montserrat"/>
                </a:rPr>
                <a:t>2,115 square feet</a:t>
              </a:r>
              <a:endParaRPr sz="3550">
                <a:solidFill>
                  <a:srgbClr val="4D5156"/>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4D5156"/>
                </a:buClr>
                <a:buSzPts val="3550"/>
                <a:buFont typeface="Montserrat"/>
                <a:buChar char="-"/>
              </a:pPr>
              <a:r>
                <a:rPr lang="en-US" sz="3550">
                  <a:solidFill>
                    <a:srgbClr val="4D5156"/>
                  </a:solidFill>
                  <a:highlight>
                    <a:srgbClr val="FFFFFF"/>
                  </a:highlight>
                  <a:latin typeface="Montserrat"/>
                  <a:ea typeface="Montserrat"/>
                  <a:cs typeface="Montserrat"/>
                  <a:sym typeface="Montserrat"/>
                </a:rPr>
                <a:t>0.18 acres</a:t>
              </a:r>
              <a:endParaRPr sz="3550">
                <a:solidFill>
                  <a:srgbClr val="4D5156"/>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4D5156"/>
                </a:buClr>
                <a:buSzPts val="3550"/>
                <a:buFont typeface="Montserrat"/>
                <a:buChar char="-"/>
              </a:pPr>
              <a:r>
                <a:rPr lang="en-US" sz="3550">
                  <a:solidFill>
                    <a:srgbClr val="4D5156"/>
                  </a:solidFill>
                  <a:highlight>
                    <a:srgbClr val="FFFFFF"/>
                  </a:highlight>
                  <a:latin typeface="Montserrat"/>
                  <a:ea typeface="Montserrat"/>
                  <a:cs typeface="Montserrat"/>
                  <a:sym typeface="Montserrat"/>
                </a:rPr>
                <a:t>3 bedrooms</a:t>
              </a:r>
              <a:endParaRPr sz="3550">
                <a:solidFill>
                  <a:srgbClr val="4D5156"/>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4D5156"/>
                </a:buClr>
                <a:buSzPts val="3550"/>
                <a:buFont typeface="Montserrat"/>
                <a:buChar char="-"/>
              </a:pPr>
              <a:r>
                <a:rPr lang="en-US" sz="3550">
                  <a:solidFill>
                    <a:srgbClr val="4D5156"/>
                  </a:solidFill>
                  <a:highlight>
                    <a:srgbClr val="FFFFFF"/>
                  </a:highlight>
                  <a:latin typeface="Montserrat"/>
                  <a:ea typeface="Montserrat"/>
                  <a:cs typeface="Montserrat"/>
                  <a:sym typeface="Montserrat"/>
                </a:rPr>
                <a:t>4 total baths</a:t>
              </a:r>
              <a:endParaRPr sz="3550">
                <a:solidFill>
                  <a:srgbClr val="4D5156"/>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E69138"/>
                </a:buClr>
                <a:buSzPts val="3550"/>
                <a:buFont typeface="Montserrat"/>
                <a:buChar char="-"/>
              </a:pPr>
              <a:r>
                <a:rPr b="1" lang="en-US" sz="3550">
                  <a:solidFill>
                    <a:srgbClr val="E69138"/>
                  </a:solidFill>
                  <a:highlight>
                    <a:srgbClr val="FFFFFF"/>
                  </a:highlight>
                  <a:latin typeface="Montserrat"/>
                  <a:ea typeface="Montserrat"/>
                  <a:cs typeface="Montserrat"/>
                  <a:sym typeface="Montserrat"/>
                </a:rPr>
                <a:t>House : Average </a:t>
              </a:r>
              <a:r>
                <a:rPr b="1" lang="en-US" sz="3550">
                  <a:solidFill>
                    <a:srgbClr val="E69138"/>
                  </a:solidFill>
                  <a:highlight>
                    <a:srgbClr val="FFFFFF"/>
                  </a:highlight>
                  <a:latin typeface="Montserrat"/>
                  <a:ea typeface="Montserrat"/>
                  <a:cs typeface="Montserrat"/>
                  <a:sym typeface="Montserrat"/>
                </a:rPr>
                <a:t>-- Good</a:t>
              </a:r>
              <a:endParaRPr b="1" sz="3550">
                <a:solidFill>
                  <a:srgbClr val="E69138"/>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E69138"/>
                </a:buClr>
                <a:buSzPts val="3550"/>
                <a:buFont typeface="Montserrat"/>
                <a:buChar char="-"/>
              </a:pPr>
              <a:r>
                <a:rPr b="1" lang="en-US" sz="3550">
                  <a:solidFill>
                    <a:srgbClr val="E69138"/>
                  </a:solidFill>
                  <a:highlight>
                    <a:srgbClr val="FFFFFF"/>
                  </a:highlight>
                  <a:latin typeface="Montserrat"/>
                  <a:ea typeface="Montserrat"/>
                  <a:cs typeface="Montserrat"/>
                  <a:sym typeface="Montserrat"/>
                </a:rPr>
                <a:t>Garage : Average</a:t>
              </a:r>
              <a:endParaRPr b="1" sz="3550">
                <a:solidFill>
                  <a:srgbClr val="E69138"/>
                </a:solidFill>
                <a:highlight>
                  <a:srgbClr val="FFFFFF"/>
                </a:highlight>
                <a:latin typeface="Montserrat"/>
                <a:ea typeface="Montserrat"/>
                <a:cs typeface="Montserrat"/>
                <a:sym typeface="Montserrat"/>
              </a:endParaRPr>
            </a:p>
            <a:p>
              <a:pPr indent="-454025" lvl="0" marL="457200" rtl="0" algn="l">
                <a:spcBef>
                  <a:spcPts val="0"/>
                </a:spcBef>
                <a:spcAft>
                  <a:spcPts val="0"/>
                </a:spcAft>
                <a:buClr>
                  <a:srgbClr val="E69138"/>
                </a:buClr>
                <a:buSzPts val="3550"/>
                <a:buFont typeface="Montserrat"/>
                <a:buChar char="-"/>
              </a:pPr>
              <a:r>
                <a:rPr b="1" lang="en-US" sz="3550">
                  <a:solidFill>
                    <a:srgbClr val="E69138"/>
                  </a:solidFill>
                  <a:highlight>
                    <a:srgbClr val="FFFFFF"/>
                  </a:highlight>
                  <a:latin typeface="Montserrat"/>
                  <a:ea typeface="Montserrat"/>
                  <a:cs typeface="Montserrat"/>
                  <a:sym typeface="Montserrat"/>
                </a:rPr>
                <a:t>Basement : Average</a:t>
              </a:r>
              <a:endParaRPr b="1" sz="3550">
                <a:solidFill>
                  <a:srgbClr val="E69138"/>
                </a:solidFill>
                <a:highlight>
                  <a:srgbClr val="FFFFFF"/>
                </a:highlight>
                <a:latin typeface="Montserrat"/>
                <a:ea typeface="Montserrat"/>
                <a:cs typeface="Montserrat"/>
                <a:sym typeface="Montserrat"/>
              </a:endParaRPr>
            </a:p>
          </p:txBody>
        </p:sp>
      </p:grpSp>
      <p:pic>
        <p:nvPicPr>
          <p:cNvPr id="140" name="Google Shape;140;p17"/>
          <p:cNvPicPr preferRelativeResize="0"/>
          <p:nvPr/>
        </p:nvPicPr>
        <p:blipFill rotWithShape="1">
          <a:blip r:embed="rId3">
            <a:alphaModFix/>
          </a:blip>
          <a:srcRect b="0" l="24670" r="0" t="0"/>
          <a:stretch/>
        </p:blipFill>
        <p:spPr>
          <a:xfrm>
            <a:off x="1988338" y="3757300"/>
            <a:ext cx="6169187" cy="5836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ppt_w</p:attrName>
                                        </p:attrNameLst>
                                      </p:cBhvr>
                                      <p:tavLst>
                                        <p:tav fmla="" tm="0">
                                          <p:val>
                                            <p:strVal val="0"/>
                                          </p:val>
                                        </p:tav>
                                        <p:tav fmla="" tm="100000">
                                          <p:val>
                                            <p:strVal val="#ppt_w"/>
                                          </p:val>
                                        </p:tav>
                                      </p:tavLst>
                                    </p:anim>
                                    <p:anim calcmode="lin" valueType="num">
                                      <p:cBhvr additive="base">
                                        <p:cTn dur="500"/>
                                        <p:tgtEl>
                                          <p:spTgt spid="12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ppt_w</p:attrName>
                                        </p:attrNameLst>
                                      </p:cBhvr>
                                      <p:tavLst>
                                        <p:tav fmla="" tm="0">
                                          <p:val>
                                            <p:strVal val="0"/>
                                          </p:val>
                                        </p:tav>
                                        <p:tav fmla="" tm="100000">
                                          <p:val>
                                            <p:strVal val="#ppt_w"/>
                                          </p:val>
                                        </p:tav>
                                      </p:tavLst>
                                    </p:anim>
                                    <p:anim calcmode="lin" valueType="num">
                                      <p:cBhvr additive="base">
                                        <p:cTn dur="500"/>
                                        <p:tgtEl>
                                          <p:spTgt spid="1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8"/>
          <p:cNvPicPr preferRelativeResize="0"/>
          <p:nvPr/>
        </p:nvPicPr>
        <p:blipFill>
          <a:blip r:embed="rId3">
            <a:alphaModFix/>
          </a:blip>
          <a:stretch>
            <a:fillRect/>
          </a:stretch>
        </p:blipFill>
        <p:spPr>
          <a:xfrm>
            <a:off x="0" y="0"/>
            <a:ext cx="23774400" cy="6686550"/>
          </a:xfrm>
          <a:prstGeom prst="rect">
            <a:avLst/>
          </a:prstGeom>
          <a:noFill/>
          <a:ln>
            <a:noFill/>
          </a:ln>
        </p:spPr>
      </p:pic>
      <p:sp>
        <p:nvSpPr>
          <p:cNvPr id="146" name="Google Shape;146;p18"/>
          <p:cNvSpPr txBox="1"/>
          <p:nvPr/>
        </p:nvSpPr>
        <p:spPr>
          <a:xfrm>
            <a:off x="1155700" y="7154325"/>
            <a:ext cx="10126200" cy="406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solidFill>
                  <a:srgbClr val="00B050"/>
                </a:solidFill>
                <a:latin typeface="Montserrat"/>
                <a:ea typeface="Montserrat"/>
                <a:cs typeface="Montserrat"/>
                <a:sym typeface="Montserrat"/>
              </a:rPr>
              <a:t>Situation</a:t>
            </a:r>
            <a:endParaRPr b="1" sz="4200">
              <a:solidFill>
                <a:srgbClr val="00B050"/>
              </a:solidFill>
              <a:latin typeface="Montserrat"/>
              <a:ea typeface="Montserrat"/>
              <a:cs typeface="Montserrat"/>
              <a:sym typeface="Montserrat"/>
            </a:endParaRPr>
          </a:p>
          <a:p>
            <a:pPr indent="0" lvl="0" marL="0" rtl="0" algn="l">
              <a:spcBef>
                <a:spcPts val="0"/>
              </a:spcBef>
              <a:spcAft>
                <a:spcPts val="0"/>
              </a:spcAft>
              <a:buNone/>
            </a:pPr>
            <a:r>
              <a:t/>
            </a:r>
            <a:endParaRPr sz="4200">
              <a:solidFill>
                <a:srgbClr val="00B050"/>
              </a:solidFill>
              <a:latin typeface="Montserrat"/>
              <a:ea typeface="Montserrat"/>
              <a:cs typeface="Montserrat"/>
              <a:sym typeface="Montserrat"/>
            </a:endParaRPr>
          </a:p>
          <a:p>
            <a:pPr indent="0" lvl="0" marL="0" rtl="0" algn="l">
              <a:spcBef>
                <a:spcPts val="0"/>
              </a:spcBef>
              <a:spcAft>
                <a:spcPts val="0"/>
              </a:spcAft>
              <a:buNone/>
            </a:pPr>
            <a:r>
              <a:rPr lang="en-US" sz="4200">
                <a:solidFill>
                  <a:srgbClr val="00B050"/>
                </a:solidFill>
                <a:latin typeface="Montserrat"/>
                <a:ea typeface="Montserrat"/>
                <a:cs typeface="Montserrat"/>
                <a:sym typeface="Montserrat"/>
              </a:rPr>
              <a:t>Want to optimize the selling price of his house so that he can have more fund to start off a new chapter in his life - marriage </a:t>
            </a:r>
            <a:endParaRPr sz="4200">
              <a:solidFill>
                <a:srgbClr val="00B050"/>
              </a:solidFill>
              <a:latin typeface="Montserrat"/>
              <a:ea typeface="Montserrat"/>
              <a:cs typeface="Montserrat"/>
              <a:sym typeface="Montserrat"/>
            </a:endParaRPr>
          </a:p>
        </p:txBody>
      </p:sp>
      <p:sp>
        <p:nvSpPr>
          <p:cNvPr id="147" name="Google Shape;147;p18"/>
          <p:cNvSpPr txBox="1"/>
          <p:nvPr/>
        </p:nvSpPr>
        <p:spPr>
          <a:xfrm>
            <a:off x="13030200" y="7154325"/>
            <a:ext cx="101262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Montserrat"/>
                <a:ea typeface="Montserrat"/>
                <a:cs typeface="Montserrat"/>
                <a:sym typeface="Montserrat"/>
              </a:rPr>
              <a:t>Complication</a:t>
            </a:r>
            <a:endParaRPr b="1" sz="4200">
              <a:latin typeface="Montserrat"/>
              <a:ea typeface="Montserrat"/>
              <a:cs typeface="Montserrat"/>
              <a:sym typeface="Montserrat"/>
            </a:endParaRPr>
          </a:p>
          <a:p>
            <a:pPr indent="0" lvl="0" marL="0" rtl="0" algn="ctr">
              <a:spcBef>
                <a:spcPts val="0"/>
              </a:spcBef>
              <a:spcAft>
                <a:spcPts val="0"/>
              </a:spcAft>
              <a:buNone/>
            </a:pPr>
            <a:r>
              <a:t/>
            </a:r>
            <a:endParaRPr b="1" sz="4200">
              <a:latin typeface="Montserrat"/>
              <a:ea typeface="Montserrat"/>
              <a:cs typeface="Montserrat"/>
              <a:sym typeface="Montserrat"/>
            </a:endParaRPr>
          </a:p>
          <a:p>
            <a:pPr indent="0" lvl="0" marL="0" rtl="0" algn="l">
              <a:spcBef>
                <a:spcPts val="0"/>
              </a:spcBef>
              <a:spcAft>
                <a:spcPts val="0"/>
              </a:spcAft>
              <a:buNone/>
            </a:pPr>
            <a:r>
              <a:rPr lang="en-US" sz="4200">
                <a:latin typeface="Montserrat"/>
                <a:ea typeface="Montserrat"/>
                <a:cs typeface="Montserrat"/>
                <a:sym typeface="Montserrat"/>
              </a:rPr>
              <a:t>Have a limited renovation budget and do not have the domain knowledge.</a:t>
            </a:r>
            <a:endParaRPr b="1" sz="4200">
              <a:latin typeface="Montserrat"/>
              <a:ea typeface="Montserrat"/>
              <a:cs typeface="Montserrat"/>
              <a:sym typeface="Montserrat"/>
            </a:endParaRPr>
          </a:p>
        </p:txBody>
      </p:sp>
      <p:sp>
        <p:nvSpPr>
          <p:cNvPr id="148" name="Google Shape;148;p18"/>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49" name="Google Shape;149;p18"/>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rtl="0" algn="l">
              <a:spcBef>
                <a:spcPts val="0"/>
              </a:spcBef>
              <a:spcAft>
                <a:spcPts val="0"/>
              </a:spcAft>
              <a:buNone/>
            </a:pPr>
            <a:r>
              <a:rPr b="1" lang="en-US" sz="2300">
                <a:solidFill>
                  <a:schemeClr val="lt1"/>
                </a:solidFill>
                <a:latin typeface="Lato"/>
                <a:ea typeface="Lato"/>
                <a:cs typeface="Lato"/>
                <a:sym typeface="Lato"/>
              </a:rPr>
              <a:t>04</a:t>
            </a:r>
            <a:endParaRPr b="1" sz="2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p:nvPr/>
        </p:nvSpPr>
        <p:spPr>
          <a:xfrm rot="-5400000">
            <a:off x="22437331" y="12247731"/>
            <a:ext cx="813300" cy="794100"/>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55" name="Google Shape;155;p19"/>
          <p:cNvSpPr txBox="1"/>
          <p:nvPr/>
        </p:nvSpPr>
        <p:spPr>
          <a:xfrm>
            <a:off x="22449141" y="12375109"/>
            <a:ext cx="789600" cy="53910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05</a:t>
            </a:r>
            <a:endParaRPr b="1" sz="2300">
              <a:solidFill>
                <a:schemeClr val="lt1"/>
              </a:solidFill>
              <a:latin typeface="Lato"/>
              <a:ea typeface="Lato"/>
              <a:cs typeface="Lato"/>
              <a:sym typeface="Lato"/>
            </a:endParaRPr>
          </a:p>
        </p:txBody>
      </p:sp>
      <p:sp>
        <p:nvSpPr>
          <p:cNvPr id="156" name="Google Shape;156;p19"/>
          <p:cNvSpPr txBox="1"/>
          <p:nvPr/>
        </p:nvSpPr>
        <p:spPr>
          <a:xfrm>
            <a:off x="1108375" y="3793000"/>
            <a:ext cx="13552500" cy="57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4000">
                <a:solidFill>
                  <a:schemeClr val="dk1"/>
                </a:solidFill>
                <a:latin typeface="Lato"/>
                <a:ea typeface="Lato"/>
                <a:cs typeface="Lato"/>
                <a:sym typeface="Lato"/>
              </a:rPr>
              <a:t>By tapping into our domain &amp; machine learning expertise,</a:t>
            </a:r>
            <a:r>
              <a:rPr b="1" lang="en-US" sz="4000">
                <a:solidFill>
                  <a:schemeClr val="dk1"/>
                </a:solidFill>
                <a:latin typeface="Lato"/>
                <a:ea typeface="Lato"/>
                <a:cs typeface="Lato"/>
                <a:sym typeface="Lato"/>
              </a:rPr>
              <a:t> </a:t>
            </a:r>
            <a:endParaRPr b="1" sz="4000">
              <a:solidFill>
                <a:schemeClr val="dk1"/>
              </a:solidFill>
              <a:latin typeface="Lato"/>
              <a:ea typeface="Lato"/>
              <a:cs typeface="Lato"/>
              <a:sym typeface="Lato"/>
            </a:endParaRPr>
          </a:p>
          <a:p>
            <a:pPr indent="0" lvl="0" marL="0" rtl="0" algn="l">
              <a:lnSpc>
                <a:spcPct val="115000"/>
              </a:lnSpc>
              <a:spcBef>
                <a:spcPts val="1000"/>
              </a:spcBef>
              <a:spcAft>
                <a:spcPts val="0"/>
              </a:spcAft>
              <a:buNone/>
            </a:pPr>
            <a:r>
              <a:t/>
            </a:r>
            <a:endParaRPr b="1" sz="4000">
              <a:solidFill>
                <a:schemeClr val="dk1"/>
              </a:solidFill>
              <a:latin typeface="Lato"/>
              <a:ea typeface="Lato"/>
              <a:cs typeface="Lato"/>
              <a:sym typeface="Lato"/>
            </a:endParaRPr>
          </a:p>
          <a:p>
            <a:pPr indent="0" lvl="0" marL="0" rtl="0" algn="l">
              <a:lnSpc>
                <a:spcPct val="115000"/>
              </a:lnSpc>
              <a:spcBef>
                <a:spcPts val="1000"/>
              </a:spcBef>
              <a:spcAft>
                <a:spcPts val="0"/>
              </a:spcAft>
              <a:buNone/>
            </a:pPr>
            <a:r>
              <a:rPr b="1" lang="en-US" sz="6600">
                <a:solidFill>
                  <a:schemeClr val="dk1"/>
                </a:solidFill>
                <a:latin typeface="Lato"/>
                <a:ea typeface="Lato"/>
                <a:cs typeface="Lato"/>
                <a:sym typeface="Lato"/>
              </a:rPr>
              <a:t>How might we</a:t>
            </a:r>
            <a:r>
              <a:rPr lang="en-US" sz="3700">
                <a:solidFill>
                  <a:schemeClr val="dk1"/>
                </a:solidFill>
                <a:latin typeface="Lato"/>
                <a:ea typeface="Lato"/>
                <a:cs typeface="Lato"/>
                <a:sym typeface="Lato"/>
              </a:rPr>
              <a:t> </a:t>
            </a:r>
            <a:r>
              <a:rPr lang="en-US" sz="4000">
                <a:solidFill>
                  <a:schemeClr val="dk1"/>
                </a:solidFill>
                <a:latin typeface="Lato"/>
                <a:ea typeface="Lato"/>
                <a:cs typeface="Lato"/>
                <a:sym typeface="Lato"/>
              </a:rPr>
              <a:t>apply our “</a:t>
            </a:r>
            <a:r>
              <a:rPr b="1" lang="en-US" sz="4500">
                <a:solidFill>
                  <a:srgbClr val="00B050"/>
                </a:solidFill>
                <a:latin typeface="Lato"/>
                <a:ea typeface="Lato"/>
                <a:cs typeface="Lato"/>
                <a:sym typeface="Lato"/>
              </a:rPr>
              <a:t>State-of-the-Art” model</a:t>
            </a:r>
            <a:r>
              <a:rPr lang="en-US" sz="4000">
                <a:solidFill>
                  <a:schemeClr val="dk1"/>
                </a:solidFill>
                <a:latin typeface="Lato"/>
                <a:ea typeface="Lato"/>
                <a:cs typeface="Lato"/>
                <a:sym typeface="Lato"/>
              </a:rPr>
              <a:t> while taking  </a:t>
            </a:r>
            <a:r>
              <a:rPr b="1" lang="en-US" sz="4500">
                <a:solidFill>
                  <a:srgbClr val="00B050"/>
                </a:solidFill>
                <a:latin typeface="Lato"/>
                <a:ea typeface="Lato"/>
                <a:cs typeface="Lato"/>
                <a:sym typeface="Lato"/>
              </a:rPr>
              <a:t>renovation budget</a:t>
            </a:r>
            <a:r>
              <a:rPr lang="en-US" sz="4000">
                <a:solidFill>
                  <a:schemeClr val="dk1"/>
                </a:solidFill>
                <a:latin typeface="Lato"/>
                <a:ea typeface="Lato"/>
                <a:cs typeface="Lato"/>
                <a:sym typeface="Lato"/>
              </a:rPr>
              <a:t> into account</a:t>
            </a:r>
            <a:endParaRPr sz="4500">
              <a:solidFill>
                <a:schemeClr val="dk1"/>
              </a:solidFill>
              <a:latin typeface="Lato"/>
              <a:ea typeface="Lato"/>
              <a:cs typeface="Lato"/>
              <a:sym typeface="Lato"/>
            </a:endParaRPr>
          </a:p>
          <a:p>
            <a:pPr indent="0" lvl="0" marL="0" rtl="0" algn="l">
              <a:lnSpc>
                <a:spcPct val="115000"/>
              </a:lnSpc>
              <a:spcBef>
                <a:spcPts val="1000"/>
              </a:spcBef>
              <a:spcAft>
                <a:spcPts val="0"/>
              </a:spcAft>
              <a:buNone/>
            </a:pPr>
            <a:r>
              <a:t/>
            </a:r>
            <a:endParaRPr sz="3700">
              <a:solidFill>
                <a:schemeClr val="dk1"/>
              </a:solidFill>
              <a:latin typeface="Lato"/>
              <a:ea typeface="Lato"/>
              <a:cs typeface="Lato"/>
              <a:sym typeface="Lato"/>
            </a:endParaRPr>
          </a:p>
          <a:p>
            <a:pPr indent="0" lvl="0" marL="0" rtl="0" algn="l">
              <a:lnSpc>
                <a:spcPct val="115000"/>
              </a:lnSpc>
              <a:spcBef>
                <a:spcPts val="1000"/>
              </a:spcBef>
              <a:spcAft>
                <a:spcPts val="0"/>
              </a:spcAft>
              <a:buNone/>
            </a:pPr>
            <a:r>
              <a:rPr b="1" lang="en-US" sz="6900">
                <a:solidFill>
                  <a:schemeClr val="dk1"/>
                </a:solidFill>
                <a:latin typeface="Lato"/>
                <a:ea typeface="Lato"/>
                <a:cs typeface="Lato"/>
                <a:sym typeface="Lato"/>
              </a:rPr>
              <a:t>S</a:t>
            </a:r>
            <a:r>
              <a:rPr b="1" lang="en-US" sz="6900">
                <a:solidFill>
                  <a:schemeClr val="dk1"/>
                </a:solidFill>
                <a:latin typeface="Lato"/>
                <a:ea typeface="Lato"/>
                <a:cs typeface="Lato"/>
                <a:sym typeface="Lato"/>
              </a:rPr>
              <a:t>o that</a:t>
            </a:r>
            <a:r>
              <a:rPr lang="en-US" sz="5300">
                <a:solidFill>
                  <a:schemeClr val="dk1"/>
                </a:solidFill>
                <a:latin typeface="Lato"/>
                <a:ea typeface="Lato"/>
                <a:cs typeface="Lato"/>
                <a:sym typeface="Lato"/>
              </a:rPr>
              <a:t> </a:t>
            </a:r>
            <a:r>
              <a:rPr lang="en-US" sz="5300">
                <a:solidFill>
                  <a:schemeClr val="dk1"/>
                </a:solidFill>
                <a:latin typeface="Lato"/>
                <a:ea typeface="Lato"/>
                <a:cs typeface="Lato"/>
                <a:sym typeface="Lato"/>
              </a:rPr>
              <a:t>we can help to </a:t>
            </a:r>
            <a:r>
              <a:rPr b="1" lang="en-US" sz="5300">
                <a:solidFill>
                  <a:srgbClr val="00B050"/>
                </a:solidFill>
                <a:latin typeface="Lato"/>
                <a:ea typeface="Lato"/>
                <a:cs typeface="Lato"/>
                <a:sym typeface="Lato"/>
              </a:rPr>
              <a:t>maximize Home ROI </a:t>
            </a:r>
            <a:endParaRPr b="1" i="1" sz="5300">
              <a:solidFill>
                <a:schemeClr val="dk1"/>
              </a:solidFill>
              <a:latin typeface="Lato"/>
              <a:ea typeface="Lato"/>
              <a:cs typeface="Lato"/>
              <a:sym typeface="Lato"/>
            </a:endParaRPr>
          </a:p>
        </p:txBody>
      </p:sp>
      <p:sp>
        <p:nvSpPr>
          <p:cNvPr id="157" name="Google Shape;157;p19"/>
          <p:cNvSpPr txBox="1"/>
          <p:nvPr/>
        </p:nvSpPr>
        <p:spPr>
          <a:xfrm>
            <a:off x="762000" y="713603"/>
            <a:ext cx="119289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PROBLEM</a:t>
            </a:r>
            <a:r>
              <a:rPr b="1" lang="en-US" sz="6000">
                <a:solidFill>
                  <a:srgbClr val="00B050"/>
                </a:solidFill>
                <a:latin typeface="Lato"/>
                <a:ea typeface="Lato"/>
                <a:cs typeface="Lato"/>
                <a:sym typeface="Lato"/>
              </a:rPr>
              <a:t> </a:t>
            </a:r>
            <a:r>
              <a:rPr b="1" lang="en-US" sz="6000">
                <a:solidFill>
                  <a:schemeClr val="dk1"/>
                </a:solidFill>
                <a:latin typeface="Lato"/>
                <a:ea typeface="Lato"/>
                <a:cs typeface="Lato"/>
                <a:sym typeface="Lato"/>
              </a:rPr>
              <a:t>STATEMENT</a:t>
            </a:r>
            <a:endParaRPr sz="6000">
              <a:solidFill>
                <a:schemeClr val="dk1"/>
              </a:solidFill>
              <a:latin typeface="Lato"/>
              <a:ea typeface="Lato"/>
              <a:cs typeface="Lato"/>
              <a:sym typeface="Lato"/>
            </a:endParaRPr>
          </a:p>
        </p:txBody>
      </p:sp>
      <p:sp>
        <p:nvSpPr>
          <p:cNvPr id="158" name="Google Shape;158;p19"/>
          <p:cNvSpPr/>
          <p:nvPr/>
        </p:nvSpPr>
        <p:spPr>
          <a:xfrm>
            <a:off x="539495" y="548957"/>
            <a:ext cx="91500" cy="155460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59" name="Google Shape;159;p19"/>
          <p:cNvSpPr/>
          <p:nvPr/>
        </p:nvSpPr>
        <p:spPr>
          <a:xfrm>
            <a:off x="13944601" y="-1"/>
            <a:ext cx="9829800" cy="13350900"/>
          </a:xfrm>
          <a:prstGeom prst="parallelogram">
            <a:avLst>
              <a:gd fmla="val 39444" name="adj"/>
            </a:avLst>
          </a:prstGeom>
          <a:solidFill>
            <a:srgbClr val="00B050">
              <a:alpha val="9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pic>
        <p:nvPicPr>
          <p:cNvPr id="160" name="Google Shape;160;p19"/>
          <p:cNvPicPr preferRelativeResize="0"/>
          <p:nvPr/>
        </p:nvPicPr>
        <p:blipFill rotWithShape="1">
          <a:blip r:embed="rId3">
            <a:alphaModFix/>
          </a:blip>
          <a:srcRect b="3380" l="4034" r="52354" t="-3379"/>
          <a:stretch/>
        </p:blipFill>
        <p:spPr>
          <a:xfrm>
            <a:off x="15332250" y="1451350"/>
            <a:ext cx="7531399" cy="101508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ppt_w</p:attrName>
                                        </p:attrNameLst>
                                      </p:cBhvr>
                                      <p:tavLst>
                                        <p:tav fmla="" tm="0">
                                          <p:val>
                                            <p:strVal val="0"/>
                                          </p:val>
                                        </p:tav>
                                        <p:tav fmla="" tm="100000">
                                          <p:val>
                                            <p:strVal val="#ppt_w"/>
                                          </p:val>
                                        </p:tav>
                                      </p:tavLst>
                                    </p:anim>
                                    <p:anim calcmode="lin" valueType="num">
                                      <p:cBhvr additive="base">
                                        <p:cTn dur="1000"/>
                                        <p:tgtEl>
                                          <p:spTgt spid="15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flipH="1" rot="10800000">
            <a:off x="0" y="-1"/>
            <a:ext cx="9829799" cy="13350876"/>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166" name="Google Shape;166;p20"/>
          <p:cNvGrpSpPr/>
          <p:nvPr/>
        </p:nvGrpSpPr>
        <p:grpSpPr>
          <a:xfrm>
            <a:off x="9374510" y="3053312"/>
            <a:ext cx="9905905" cy="1554480"/>
            <a:chOff x="9451010" y="3703637"/>
            <a:chExt cx="9905905" cy="1554480"/>
          </a:xfrm>
        </p:grpSpPr>
        <p:sp>
          <p:nvSpPr>
            <p:cNvPr id="167" name="Google Shape;167;p20"/>
            <p:cNvSpPr txBox="1"/>
            <p:nvPr/>
          </p:nvSpPr>
          <p:spPr>
            <a:xfrm>
              <a:off x="9673515" y="3868283"/>
              <a:ext cx="96834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OUR </a:t>
              </a:r>
              <a:r>
                <a:rPr b="1" lang="en-US" sz="6000">
                  <a:solidFill>
                    <a:srgbClr val="3F3F3F"/>
                  </a:solidFill>
                  <a:latin typeface="Lato"/>
                  <a:ea typeface="Lato"/>
                  <a:cs typeface="Lato"/>
                  <a:sym typeface="Lato"/>
                </a:rPr>
                <a:t>MISSION</a:t>
              </a:r>
              <a:endParaRPr sz="6000">
                <a:solidFill>
                  <a:srgbClr val="3F3F3F"/>
                </a:solidFill>
                <a:latin typeface="Lato"/>
                <a:ea typeface="Lato"/>
                <a:cs typeface="Lato"/>
                <a:sym typeface="Lato"/>
              </a:endParaRPr>
            </a:p>
          </p:txBody>
        </p:sp>
        <p:sp>
          <p:nvSpPr>
            <p:cNvPr id="168" name="Google Shape;168;p20"/>
            <p:cNvSpPr/>
            <p:nvPr/>
          </p:nvSpPr>
          <p:spPr>
            <a:xfrm>
              <a:off x="9451010" y="3703637"/>
              <a:ext cx="91440" cy="155448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pic>
        <p:nvPicPr>
          <p:cNvPr id="169" name="Google Shape;169;p20"/>
          <p:cNvPicPr preferRelativeResize="0"/>
          <p:nvPr/>
        </p:nvPicPr>
        <p:blipFill rotWithShape="1">
          <a:blip r:embed="rId3">
            <a:alphaModFix/>
          </a:blip>
          <a:srcRect b="0" l="20652" r="20652" t="11935"/>
          <a:stretch/>
        </p:blipFill>
        <p:spPr>
          <a:xfrm>
            <a:off x="1219200" y="4121612"/>
            <a:ext cx="8448600" cy="8448600"/>
          </a:xfrm>
          <a:prstGeom prst="flowChartConnector">
            <a:avLst/>
          </a:prstGeom>
          <a:noFill/>
          <a:ln>
            <a:noFill/>
          </a:ln>
        </p:spPr>
      </p:pic>
      <p:sp>
        <p:nvSpPr>
          <p:cNvPr id="170" name="Google Shape;170;p20"/>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171" name="Google Shape;171;p20"/>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rtl="0" algn="ctr">
              <a:spcBef>
                <a:spcPts val="0"/>
              </a:spcBef>
              <a:spcAft>
                <a:spcPts val="0"/>
              </a:spcAft>
              <a:buNone/>
            </a:pPr>
            <a:r>
              <a:rPr b="1" lang="en-US" sz="2300">
                <a:solidFill>
                  <a:schemeClr val="lt1"/>
                </a:solidFill>
                <a:latin typeface="Lato"/>
                <a:ea typeface="Lato"/>
                <a:cs typeface="Lato"/>
                <a:sym typeface="Lato"/>
              </a:rPr>
              <a:t>06</a:t>
            </a:r>
            <a:endParaRPr b="1" sz="2300">
              <a:solidFill>
                <a:schemeClr val="lt1"/>
              </a:solidFill>
              <a:latin typeface="Lato"/>
              <a:ea typeface="Lato"/>
              <a:cs typeface="Lato"/>
              <a:sym typeface="Lato"/>
            </a:endParaRPr>
          </a:p>
        </p:txBody>
      </p:sp>
      <p:grpSp>
        <p:nvGrpSpPr>
          <p:cNvPr id="172" name="Google Shape;172;p20"/>
          <p:cNvGrpSpPr/>
          <p:nvPr/>
        </p:nvGrpSpPr>
        <p:grpSpPr>
          <a:xfrm>
            <a:off x="9900431" y="5247862"/>
            <a:ext cx="12149294" cy="6478312"/>
            <a:chOff x="9976931" y="5898187"/>
            <a:chExt cx="12149294" cy="6478312"/>
          </a:xfrm>
        </p:grpSpPr>
        <p:sp>
          <p:nvSpPr>
            <p:cNvPr id="173" name="Google Shape;173;p20"/>
            <p:cNvSpPr txBox="1"/>
            <p:nvPr/>
          </p:nvSpPr>
          <p:spPr>
            <a:xfrm>
              <a:off x="11951075" y="6305613"/>
              <a:ext cx="88752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50">
                  <a:solidFill>
                    <a:srgbClr val="4D5156"/>
                  </a:solidFill>
                  <a:highlight>
                    <a:srgbClr val="FFFFFF"/>
                  </a:highlight>
                  <a:latin typeface="Montserrat"/>
                  <a:ea typeface="Montserrat"/>
                  <a:cs typeface="Montserrat"/>
                  <a:sym typeface="Montserrat"/>
                </a:rPr>
                <a:t>Identify the potential house features to improve.</a:t>
              </a:r>
              <a:endParaRPr sz="3550">
                <a:solidFill>
                  <a:srgbClr val="5F6368"/>
                </a:solidFill>
                <a:highlight>
                  <a:srgbClr val="FFFFFF"/>
                </a:highlight>
                <a:latin typeface="Montserrat"/>
                <a:ea typeface="Montserrat"/>
                <a:cs typeface="Montserrat"/>
                <a:sym typeface="Montserrat"/>
              </a:endParaRPr>
            </a:p>
          </p:txBody>
        </p:sp>
        <p:sp>
          <p:nvSpPr>
            <p:cNvPr id="174" name="Google Shape;174;p20"/>
            <p:cNvSpPr txBox="1"/>
            <p:nvPr/>
          </p:nvSpPr>
          <p:spPr>
            <a:xfrm>
              <a:off x="13251025" y="8084213"/>
              <a:ext cx="8875200" cy="18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50">
                  <a:solidFill>
                    <a:srgbClr val="4D5156"/>
                  </a:solidFill>
                  <a:highlight>
                    <a:srgbClr val="FFFFFF"/>
                  </a:highlight>
                  <a:latin typeface="Montserrat"/>
                  <a:ea typeface="Montserrat"/>
                  <a:cs typeface="Montserrat"/>
                  <a:sym typeface="Montserrat"/>
                </a:rPr>
                <a:t>Increase the potential selling value by looking into our research &amp; model analysis.</a:t>
              </a:r>
              <a:endParaRPr sz="3550">
                <a:solidFill>
                  <a:srgbClr val="4D5156"/>
                </a:solidFill>
                <a:highlight>
                  <a:srgbClr val="FFFFFF"/>
                </a:highlight>
                <a:latin typeface="Montserrat"/>
                <a:ea typeface="Montserrat"/>
                <a:cs typeface="Montserrat"/>
                <a:sym typeface="Montserrat"/>
              </a:endParaRPr>
            </a:p>
          </p:txBody>
        </p:sp>
        <p:sp>
          <p:nvSpPr>
            <p:cNvPr id="175" name="Google Shape;175;p20"/>
            <p:cNvSpPr txBox="1"/>
            <p:nvPr/>
          </p:nvSpPr>
          <p:spPr>
            <a:xfrm>
              <a:off x="12370550" y="10552488"/>
              <a:ext cx="8875200" cy="18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50">
                  <a:solidFill>
                    <a:srgbClr val="4D5156"/>
                  </a:solidFill>
                  <a:highlight>
                    <a:srgbClr val="FFFFFF"/>
                  </a:highlight>
                  <a:latin typeface="Montserrat"/>
                  <a:ea typeface="Montserrat"/>
                  <a:cs typeface="Montserrat"/>
                  <a:sym typeface="Montserrat"/>
                </a:rPr>
                <a:t>Aim to maximise his return</a:t>
              </a:r>
              <a:r>
                <a:rPr lang="en-US" sz="3550">
                  <a:solidFill>
                    <a:srgbClr val="4D5156"/>
                  </a:solidFill>
                  <a:highlight>
                    <a:srgbClr val="FFFFFF"/>
                  </a:highlight>
                  <a:latin typeface="Montserrat"/>
                  <a:ea typeface="Montserrat"/>
                  <a:cs typeface="Montserrat"/>
                  <a:sym typeface="Montserrat"/>
                </a:rPr>
                <a:t>s</a:t>
              </a:r>
              <a:r>
                <a:rPr lang="en-US" sz="3550">
                  <a:solidFill>
                    <a:srgbClr val="4D5156"/>
                  </a:solidFill>
                  <a:highlight>
                    <a:srgbClr val="FFFFFF"/>
                  </a:highlight>
                  <a:latin typeface="Montserrat"/>
                  <a:ea typeface="Montserrat"/>
                  <a:cs typeface="Montserrat"/>
                  <a:sym typeface="Montserrat"/>
                </a:rPr>
                <a:t> from </a:t>
              </a:r>
              <a:r>
                <a:rPr lang="en-US" sz="3550">
                  <a:solidFill>
                    <a:srgbClr val="4D5156"/>
                  </a:solidFill>
                  <a:highlight>
                    <a:srgbClr val="FFFFFF"/>
                  </a:highlight>
                  <a:latin typeface="Montserrat"/>
                  <a:ea typeface="Montserrat"/>
                  <a:cs typeface="Montserrat"/>
                  <a:sym typeface="Montserrat"/>
                </a:rPr>
                <a:t>renovating the house with the </a:t>
              </a:r>
              <a:r>
                <a:rPr lang="en-US" sz="3550">
                  <a:solidFill>
                    <a:srgbClr val="4D5156"/>
                  </a:solidFill>
                  <a:highlight>
                    <a:srgbClr val="FFFFFF"/>
                  </a:highlight>
                  <a:latin typeface="Montserrat"/>
                  <a:ea typeface="Montserrat"/>
                  <a:cs typeface="Montserrat"/>
                  <a:sym typeface="Montserrat"/>
                </a:rPr>
                <a:t>set aside budget, ~</a:t>
              </a:r>
              <a:r>
                <a:rPr lang="en-US" sz="3550">
                  <a:solidFill>
                    <a:srgbClr val="4D5156"/>
                  </a:solidFill>
                  <a:highlight>
                    <a:srgbClr val="FFFFFF"/>
                  </a:highlight>
                  <a:latin typeface="Montserrat"/>
                  <a:ea typeface="Montserrat"/>
                  <a:cs typeface="Montserrat"/>
                  <a:sym typeface="Montserrat"/>
                </a:rPr>
                <a:t>USD20k</a:t>
              </a:r>
              <a:endParaRPr sz="3550">
                <a:solidFill>
                  <a:srgbClr val="5F6368"/>
                </a:solidFill>
                <a:highlight>
                  <a:srgbClr val="FFFFFF"/>
                </a:highlight>
                <a:latin typeface="Montserrat"/>
                <a:ea typeface="Montserrat"/>
                <a:cs typeface="Montserrat"/>
                <a:sym typeface="Montserrat"/>
              </a:endParaRPr>
            </a:p>
          </p:txBody>
        </p:sp>
        <p:grpSp>
          <p:nvGrpSpPr>
            <p:cNvPr id="176" name="Google Shape;176;p20"/>
            <p:cNvGrpSpPr/>
            <p:nvPr/>
          </p:nvGrpSpPr>
          <p:grpSpPr>
            <a:xfrm>
              <a:off x="10229408" y="10821971"/>
              <a:ext cx="1741528" cy="1554528"/>
              <a:chOff x="9206412" y="1742968"/>
              <a:chExt cx="1201800" cy="1201800"/>
            </a:xfrm>
          </p:grpSpPr>
          <p:sp>
            <p:nvSpPr>
              <p:cNvPr id="177" name="Google Shape;177;p20"/>
              <p:cNvSpPr/>
              <p:nvPr/>
            </p:nvSpPr>
            <p:spPr>
              <a:xfrm rot="-2617633">
                <a:off x="9382289" y="1918846"/>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178" name="Google Shape;178;p20"/>
              <p:cNvGrpSpPr/>
              <p:nvPr/>
            </p:nvGrpSpPr>
            <p:grpSpPr>
              <a:xfrm>
                <a:off x="9597136" y="2110927"/>
                <a:ext cx="420290" cy="455823"/>
                <a:chOff x="2747789" y="4209223"/>
                <a:chExt cx="420290" cy="455823"/>
              </a:xfrm>
            </p:grpSpPr>
            <p:sp>
              <p:nvSpPr>
                <p:cNvPr id="179" name="Google Shape;179;p20"/>
                <p:cNvSpPr/>
                <p:nvPr/>
              </p:nvSpPr>
              <p:spPr>
                <a:xfrm>
                  <a:off x="2860475" y="4330776"/>
                  <a:ext cx="194917" cy="200562"/>
                </a:xfrm>
                <a:custGeom>
                  <a:rect b="b" l="l" r="r" t="t"/>
                  <a:pathLst>
                    <a:path extrusionOk="0" h="33" w="33">
                      <a:moveTo>
                        <a:pt x="33" y="19"/>
                      </a:moveTo>
                      <a:cubicBezTo>
                        <a:pt x="33" y="14"/>
                        <a:pt x="33" y="14"/>
                        <a:pt x="33" y="14"/>
                      </a:cubicBezTo>
                      <a:cubicBezTo>
                        <a:pt x="29" y="14"/>
                        <a:pt x="29" y="14"/>
                        <a:pt x="29" y="14"/>
                      </a:cubicBezTo>
                      <a:cubicBezTo>
                        <a:pt x="28" y="12"/>
                        <a:pt x="28" y="11"/>
                        <a:pt x="27" y="10"/>
                      </a:cubicBezTo>
                      <a:cubicBezTo>
                        <a:pt x="30" y="6"/>
                        <a:pt x="30" y="6"/>
                        <a:pt x="30" y="6"/>
                      </a:cubicBezTo>
                      <a:cubicBezTo>
                        <a:pt x="27" y="3"/>
                        <a:pt x="27" y="3"/>
                        <a:pt x="27" y="3"/>
                      </a:cubicBezTo>
                      <a:cubicBezTo>
                        <a:pt x="23" y="6"/>
                        <a:pt x="23" y="6"/>
                        <a:pt x="23" y="6"/>
                      </a:cubicBezTo>
                      <a:cubicBezTo>
                        <a:pt x="22" y="5"/>
                        <a:pt x="21" y="5"/>
                        <a:pt x="19" y="4"/>
                      </a:cubicBezTo>
                      <a:cubicBezTo>
                        <a:pt x="19" y="0"/>
                        <a:pt x="19" y="0"/>
                        <a:pt x="19" y="0"/>
                      </a:cubicBezTo>
                      <a:cubicBezTo>
                        <a:pt x="14" y="0"/>
                        <a:pt x="14" y="0"/>
                        <a:pt x="14" y="0"/>
                      </a:cubicBezTo>
                      <a:cubicBezTo>
                        <a:pt x="14" y="4"/>
                        <a:pt x="14" y="4"/>
                        <a:pt x="14" y="4"/>
                      </a:cubicBezTo>
                      <a:cubicBezTo>
                        <a:pt x="13" y="5"/>
                        <a:pt x="11" y="5"/>
                        <a:pt x="10" y="6"/>
                      </a:cubicBezTo>
                      <a:cubicBezTo>
                        <a:pt x="7" y="3"/>
                        <a:pt x="7" y="3"/>
                        <a:pt x="7" y="3"/>
                      </a:cubicBezTo>
                      <a:cubicBezTo>
                        <a:pt x="4" y="6"/>
                        <a:pt x="4" y="6"/>
                        <a:pt x="4" y="6"/>
                      </a:cubicBezTo>
                      <a:cubicBezTo>
                        <a:pt x="7" y="10"/>
                        <a:pt x="7" y="10"/>
                        <a:pt x="7" y="10"/>
                      </a:cubicBezTo>
                      <a:cubicBezTo>
                        <a:pt x="6" y="11"/>
                        <a:pt x="5" y="12"/>
                        <a:pt x="5" y="14"/>
                      </a:cubicBezTo>
                      <a:cubicBezTo>
                        <a:pt x="0" y="14"/>
                        <a:pt x="0" y="14"/>
                        <a:pt x="0" y="14"/>
                      </a:cubicBezTo>
                      <a:cubicBezTo>
                        <a:pt x="0" y="19"/>
                        <a:pt x="0" y="19"/>
                        <a:pt x="0" y="19"/>
                      </a:cubicBezTo>
                      <a:cubicBezTo>
                        <a:pt x="5" y="19"/>
                        <a:pt x="5" y="19"/>
                        <a:pt x="5" y="19"/>
                      </a:cubicBezTo>
                      <a:cubicBezTo>
                        <a:pt x="5" y="20"/>
                        <a:pt x="6" y="22"/>
                        <a:pt x="7" y="23"/>
                      </a:cubicBezTo>
                      <a:cubicBezTo>
                        <a:pt x="4" y="26"/>
                        <a:pt x="4" y="26"/>
                        <a:pt x="4" y="26"/>
                      </a:cubicBezTo>
                      <a:cubicBezTo>
                        <a:pt x="7" y="29"/>
                        <a:pt x="7" y="29"/>
                        <a:pt x="7" y="29"/>
                      </a:cubicBezTo>
                      <a:cubicBezTo>
                        <a:pt x="10" y="26"/>
                        <a:pt x="10" y="26"/>
                        <a:pt x="10" y="26"/>
                      </a:cubicBezTo>
                      <a:cubicBezTo>
                        <a:pt x="11" y="27"/>
                        <a:pt x="13" y="28"/>
                        <a:pt x="14" y="28"/>
                      </a:cubicBezTo>
                      <a:cubicBezTo>
                        <a:pt x="14" y="33"/>
                        <a:pt x="14" y="33"/>
                        <a:pt x="14" y="33"/>
                      </a:cubicBezTo>
                      <a:cubicBezTo>
                        <a:pt x="19" y="33"/>
                        <a:pt x="19" y="33"/>
                        <a:pt x="19" y="33"/>
                      </a:cubicBezTo>
                      <a:cubicBezTo>
                        <a:pt x="19" y="28"/>
                        <a:pt x="19" y="28"/>
                        <a:pt x="19" y="28"/>
                      </a:cubicBezTo>
                      <a:cubicBezTo>
                        <a:pt x="21" y="28"/>
                        <a:pt x="22" y="27"/>
                        <a:pt x="23" y="26"/>
                      </a:cubicBezTo>
                      <a:cubicBezTo>
                        <a:pt x="27" y="29"/>
                        <a:pt x="27" y="29"/>
                        <a:pt x="27" y="29"/>
                      </a:cubicBezTo>
                      <a:cubicBezTo>
                        <a:pt x="30" y="26"/>
                        <a:pt x="30" y="26"/>
                        <a:pt x="30" y="26"/>
                      </a:cubicBezTo>
                      <a:cubicBezTo>
                        <a:pt x="27" y="23"/>
                        <a:pt x="27" y="23"/>
                        <a:pt x="27" y="23"/>
                      </a:cubicBezTo>
                      <a:cubicBezTo>
                        <a:pt x="28" y="22"/>
                        <a:pt x="28" y="20"/>
                        <a:pt x="29" y="19"/>
                      </a:cubicBezTo>
                      <a:lnTo>
                        <a:pt x="33" y="19"/>
                      </a:lnTo>
                      <a:close/>
                      <a:moveTo>
                        <a:pt x="17" y="21"/>
                      </a:moveTo>
                      <a:cubicBezTo>
                        <a:pt x="14" y="21"/>
                        <a:pt x="12" y="19"/>
                        <a:pt x="12" y="16"/>
                      </a:cubicBezTo>
                      <a:cubicBezTo>
                        <a:pt x="12" y="14"/>
                        <a:pt x="14" y="11"/>
                        <a:pt x="17" y="11"/>
                      </a:cubicBezTo>
                      <a:cubicBezTo>
                        <a:pt x="19" y="11"/>
                        <a:pt x="22" y="14"/>
                        <a:pt x="22" y="16"/>
                      </a:cubicBezTo>
                      <a:cubicBezTo>
                        <a:pt x="22" y="19"/>
                        <a:pt x="19" y="21"/>
                        <a:pt x="17" y="21"/>
                      </a:cubicBezTo>
                      <a:close/>
                      <a:moveTo>
                        <a:pt x="17" y="21"/>
                      </a:moveTo>
                      <a:cubicBezTo>
                        <a:pt x="17" y="21"/>
                        <a:pt x="17" y="21"/>
                        <a:pt x="17" y="21"/>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0" name="Google Shape;180;p20"/>
                <p:cNvSpPr/>
                <p:nvPr/>
              </p:nvSpPr>
              <p:spPr>
                <a:xfrm>
                  <a:off x="2747789" y="4209223"/>
                  <a:ext cx="349226" cy="352503"/>
                </a:xfrm>
                <a:custGeom>
                  <a:rect b="b" l="l" r="r" t="t"/>
                  <a:pathLst>
                    <a:path extrusionOk="0" h="58" w="59">
                      <a:moveTo>
                        <a:pt x="10" y="36"/>
                      </a:moveTo>
                      <a:cubicBezTo>
                        <a:pt x="10" y="22"/>
                        <a:pt x="22" y="11"/>
                        <a:pt x="35" y="11"/>
                      </a:cubicBezTo>
                      <a:cubicBezTo>
                        <a:pt x="39" y="11"/>
                        <a:pt x="42" y="12"/>
                        <a:pt x="45" y="13"/>
                      </a:cubicBezTo>
                      <a:cubicBezTo>
                        <a:pt x="41" y="18"/>
                        <a:pt x="41" y="18"/>
                        <a:pt x="41" y="18"/>
                      </a:cubicBezTo>
                      <a:cubicBezTo>
                        <a:pt x="59" y="18"/>
                        <a:pt x="59" y="18"/>
                        <a:pt x="59" y="18"/>
                      </a:cubicBezTo>
                      <a:cubicBezTo>
                        <a:pt x="59" y="0"/>
                        <a:pt x="59" y="0"/>
                        <a:pt x="59" y="0"/>
                      </a:cubicBezTo>
                      <a:cubicBezTo>
                        <a:pt x="53" y="6"/>
                        <a:pt x="53" y="6"/>
                        <a:pt x="53" y="6"/>
                      </a:cubicBezTo>
                      <a:cubicBezTo>
                        <a:pt x="48" y="3"/>
                        <a:pt x="42" y="1"/>
                        <a:pt x="35" y="1"/>
                      </a:cubicBezTo>
                      <a:cubicBezTo>
                        <a:pt x="16" y="1"/>
                        <a:pt x="0" y="17"/>
                        <a:pt x="0" y="36"/>
                      </a:cubicBezTo>
                      <a:cubicBezTo>
                        <a:pt x="0" y="44"/>
                        <a:pt x="3" y="52"/>
                        <a:pt x="7" y="58"/>
                      </a:cubicBezTo>
                      <a:cubicBezTo>
                        <a:pt x="15" y="50"/>
                        <a:pt x="15" y="50"/>
                        <a:pt x="15" y="50"/>
                      </a:cubicBezTo>
                      <a:cubicBezTo>
                        <a:pt x="12" y="46"/>
                        <a:pt x="10" y="42"/>
                        <a:pt x="10" y="36"/>
                      </a:cubicBezTo>
                      <a:close/>
                      <a:moveTo>
                        <a:pt x="10" y="36"/>
                      </a:moveTo>
                      <a:cubicBezTo>
                        <a:pt x="10" y="36"/>
                        <a:pt x="10" y="36"/>
                        <a:pt x="10" y="36"/>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1" name="Google Shape;181;p20"/>
                <p:cNvSpPr/>
                <p:nvPr/>
              </p:nvSpPr>
              <p:spPr>
                <a:xfrm>
                  <a:off x="2831035" y="4312543"/>
                  <a:ext cx="337044" cy="352503"/>
                </a:xfrm>
                <a:custGeom>
                  <a:rect b="b" l="l" r="r" t="t"/>
                  <a:pathLst>
                    <a:path extrusionOk="0" h="58" w="57">
                      <a:moveTo>
                        <a:pt x="51" y="0"/>
                      </a:moveTo>
                      <a:cubicBezTo>
                        <a:pt x="43" y="7"/>
                        <a:pt x="43" y="7"/>
                        <a:pt x="43" y="7"/>
                      </a:cubicBezTo>
                      <a:cubicBezTo>
                        <a:pt x="45" y="11"/>
                        <a:pt x="47" y="16"/>
                        <a:pt x="46" y="22"/>
                      </a:cubicBezTo>
                      <a:cubicBezTo>
                        <a:pt x="45" y="35"/>
                        <a:pt x="33" y="46"/>
                        <a:pt x="19" y="44"/>
                      </a:cubicBezTo>
                      <a:cubicBezTo>
                        <a:pt x="17" y="44"/>
                        <a:pt x="15" y="44"/>
                        <a:pt x="14" y="43"/>
                      </a:cubicBezTo>
                      <a:cubicBezTo>
                        <a:pt x="18" y="38"/>
                        <a:pt x="18" y="38"/>
                        <a:pt x="18" y="38"/>
                      </a:cubicBezTo>
                      <a:cubicBezTo>
                        <a:pt x="0" y="40"/>
                        <a:pt x="0" y="40"/>
                        <a:pt x="0" y="40"/>
                      </a:cubicBezTo>
                      <a:cubicBezTo>
                        <a:pt x="2" y="58"/>
                        <a:pt x="2" y="58"/>
                        <a:pt x="2" y="58"/>
                      </a:cubicBezTo>
                      <a:cubicBezTo>
                        <a:pt x="7" y="52"/>
                        <a:pt x="7" y="52"/>
                        <a:pt x="7" y="52"/>
                      </a:cubicBezTo>
                      <a:cubicBezTo>
                        <a:pt x="10" y="53"/>
                        <a:pt x="14" y="54"/>
                        <a:pt x="18" y="55"/>
                      </a:cubicBezTo>
                      <a:cubicBezTo>
                        <a:pt x="38" y="56"/>
                        <a:pt x="55" y="42"/>
                        <a:pt x="56" y="22"/>
                      </a:cubicBezTo>
                      <a:cubicBezTo>
                        <a:pt x="57" y="14"/>
                        <a:pt x="55" y="7"/>
                        <a:pt x="51" y="0"/>
                      </a:cubicBezTo>
                      <a:close/>
                      <a:moveTo>
                        <a:pt x="51" y="0"/>
                      </a:moveTo>
                      <a:cubicBezTo>
                        <a:pt x="51" y="0"/>
                        <a:pt x="51" y="0"/>
                        <a:pt x="51"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grpSp>
          <p:nvGrpSpPr>
            <p:cNvPr id="182" name="Google Shape;182;p20"/>
            <p:cNvGrpSpPr/>
            <p:nvPr/>
          </p:nvGrpSpPr>
          <p:grpSpPr>
            <a:xfrm>
              <a:off x="9976931" y="5898187"/>
              <a:ext cx="1741528" cy="1554528"/>
              <a:chOff x="1373865" y="1742969"/>
              <a:chExt cx="1201800" cy="1201800"/>
            </a:xfrm>
          </p:grpSpPr>
          <p:sp>
            <p:nvSpPr>
              <p:cNvPr id="183" name="Google Shape;183;p20"/>
              <p:cNvSpPr/>
              <p:nvPr/>
            </p:nvSpPr>
            <p:spPr>
              <a:xfrm rot="-2617633">
                <a:off x="1549742" y="1918847"/>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184" name="Google Shape;184;p20"/>
              <p:cNvGrpSpPr/>
              <p:nvPr/>
            </p:nvGrpSpPr>
            <p:grpSpPr>
              <a:xfrm>
                <a:off x="1729208" y="2125570"/>
                <a:ext cx="448416" cy="379006"/>
                <a:chOff x="2705601" y="2125570"/>
                <a:chExt cx="448416" cy="379006"/>
              </a:xfrm>
            </p:grpSpPr>
            <p:sp>
              <p:nvSpPr>
                <p:cNvPr id="185" name="Google Shape;185;p20"/>
                <p:cNvSpPr/>
                <p:nvPr/>
              </p:nvSpPr>
              <p:spPr>
                <a:xfrm>
                  <a:off x="2738445" y="2369412"/>
                  <a:ext cx="71619" cy="135163"/>
                </a:xfrm>
                <a:custGeom>
                  <a:rect b="b" l="l" r="r" t="t"/>
                  <a:pathLst>
                    <a:path extrusionOk="0" h="472" w="251">
                      <a:moveTo>
                        <a:pt x="0" y="191"/>
                      </a:moveTo>
                      <a:cubicBezTo>
                        <a:pt x="0" y="444"/>
                        <a:pt x="0" y="444"/>
                        <a:pt x="0" y="444"/>
                      </a:cubicBezTo>
                      <a:cubicBezTo>
                        <a:pt x="0" y="459"/>
                        <a:pt x="12" y="472"/>
                        <a:pt x="28" y="472"/>
                      </a:cubicBezTo>
                      <a:cubicBezTo>
                        <a:pt x="223" y="472"/>
                        <a:pt x="223" y="472"/>
                        <a:pt x="223" y="472"/>
                      </a:cubicBezTo>
                      <a:cubicBezTo>
                        <a:pt x="238" y="472"/>
                        <a:pt x="251" y="459"/>
                        <a:pt x="251" y="444"/>
                      </a:cubicBezTo>
                      <a:cubicBezTo>
                        <a:pt x="251" y="0"/>
                        <a:pt x="251" y="0"/>
                        <a:pt x="251" y="0"/>
                      </a:cubicBezTo>
                      <a:cubicBezTo>
                        <a:pt x="109" y="141"/>
                        <a:pt x="109" y="141"/>
                        <a:pt x="109" y="141"/>
                      </a:cubicBezTo>
                      <a:cubicBezTo>
                        <a:pt x="79" y="171"/>
                        <a:pt x="41" y="188"/>
                        <a:pt x="0" y="191"/>
                      </a:cubicBezTo>
                      <a:close/>
                      <a:moveTo>
                        <a:pt x="0" y="191"/>
                      </a:moveTo>
                      <a:cubicBezTo>
                        <a:pt x="0" y="191"/>
                        <a:pt x="0" y="191"/>
                        <a:pt x="0" y="191"/>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6" name="Google Shape;186;p20"/>
                <p:cNvSpPr/>
                <p:nvPr/>
              </p:nvSpPr>
              <p:spPr>
                <a:xfrm>
                  <a:off x="2837890" y="2368042"/>
                  <a:ext cx="72075" cy="136533"/>
                </a:xfrm>
                <a:custGeom>
                  <a:rect b="b" l="l" r="r" t="t"/>
                  <a:pathLst>
                    <a:path extrusionOk="0" h="476" w="252">
                      <a:moveTo>
                        <a:pt x="0" y="0"/>
                      </a:moveTo>
                      <a:cubicBezTo>
                        <a:pt x="0" y="448"/>
                        <a:pt x="0" y="448"/>
                        <a:pt x="0" y="448"/>
                      </a:cubicBezTo>
                      <a:cubicBezTo>
                        <a:pt x="0" y="463"/>
                        <a:pt x="13" y="476"/>
                        <a:pt x="29" y="476"/>
                      </a:cubicBezTo>
                      <a:cubicBezTo>
                        <a:pt x="224" y="476"/>
                        <a:pt x="224" y="476"/>
                        <a:pt x="224" y="476"/>
                      </a:cubicBezTo>
                      <a:cubicBezTo>
                        <a:pt x="239" y="476"/>
                        <a:pt x="252" y="463"/>
                        <a:pt x="252" y="448"/>
                      </a:cubicBezTo>
                      <a:cubicBezTo>
                        <a:pt x="252" y="184"/>
                        <a:pt x="252" y="184"/>
                        <a:pt x="252" y="184"/>
                      </a:cubicBezTo>
                      <a:cubicBezTo>
                        <a:pt x="207" y="183"/>
                        <a:pt x="166" y="166"/>
                        <a:pt x="134" y="134"/>
                      </a:cubicBezTo>
                      <a:lnTo>
                        <a:pt x="0" y="0"/>
                      </a:lnTo>
                      <a:close/>
                      <a:moveTo>
                        <a:pt x="0" y="0"/>
                      </a:moveTo>
                      <a:cubicBezTo>
                        <a:pt x="0" y="0"/>
                        <a:pt x="0" y="0"/>
                        <a:pt x="0"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7" name="Google Shape;187;p20"/>
                <p:cNvSpPr/>
                <p:nvPr/>
              </p:nvSpPr>
              <p:spPr>
                <a:xfrm>
                  <a:off x="2937791" y="2342470"/>
                  <a:ext cx="72075" cy="162105"/>
                </a:xfrm>
                <a:custGeom>
                  <a:rect b="b" l="l" r="r" t="t"/>
                  <a:pathLst>
                    <a:path extrusionOk="0" h="566" w="252">
                      <a:moveTo>
                        <a:pt x="0" y="246"/>
                      </a:moveTo>
                      <a:cubicBezTo>
                        <a:pt x="0" y="538"/>
                        <a:pt x="0" y="538"/>
                        <a:pt x="0" y="538"/>
                      </a:cubicBezTo>
                      <a:cubicBezTo>
                        <a:pt x="0" y="553"/>
                        <a:pt x="13" y="566"/>
                        <a:pt x="28" y="566"/>
                      </a:cubicBezTo>
                      <a:cubicBezTo>
                        <a:pt x="224" y="566"/>
                        <a:pt x="224" y="566"/>
                        <a:pt x="224" y="566"/>
                      </a:cubicBezTo>
                      <a:cubicBezTo>
                        <a:pt x="239" y="566"/>
                        <a:pt x="252" y="553"/>
                        <a:pt x="252" y="538"/>
                      </a:cubicBezTo>
                      <a:cubicBezTo>
                        <a:pt x="252" y="0"/>
                        <a:pt x="252" y="0"/>
                        <a:pt x="252" y="0"/>
                      </a:cubicBezTo>
                      <a:cubicBezTo>
                        <a:pt x="28" y="224"/>
                        <a:pt x="28" y="224"/>
                        <a:pt x="28" y="224"/>
                      </a:cubicBezTo>
                      <a:cubicBezTo>
                        <a:pt x="19" y="233"/>
                        <a:pt x="10" y="240"/>
                        <a:pt x="0" y="246"/>
                      </a:cubicBezTo>
                      <a:close/>
                      <a:moveTo>
                        <a:pt x="0" y="246"/>
                      </a:moveTo>
                      <a:cubicBezTo>
                        <a:pt x="0" y="246"/>
                        <a:pt x="0" y="246"/>
                        <a:pt x="0" y="246"/>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8" name="Google Shape;188;p20"/>
                <p:cNvSpPr/>
                <p:nvPr/>
              </p:nvSpPr>
              <p:spPr>
                <a:xfrm>
                  <a:off x="3037693" y="2247948"/>
                  <a:ext cx="72075" cy="256628"/>
                </a:xfrm>
                <a:custGeom>
                  <a:rect b="b" l="l" r="r" t="t"/>
                  <a:pathLst>
                    <a:path extrusionOk="0" h="896" w="252">
                      <a:moveTo>
                        <a:pt x="233" y="0"/>
                      </a:moveTo>
                      <a:cubicBezTo>
                        <a:pt x="0" y="233"/>
                        <a:pt x="0" y="233"/>
                        <a:pt x="0" y="233"/>
                      </a:cubicBezTo>
                      <a:cubicBezTo>
                        <a:pt x="0" y="868"/>
                        <a:pt x="0" y="868"/>
                        <a:pt x="0" y="868"/>
                      </a:cubicBezTo>
                      <a:cubicBezTo>
                        <a:pt x="0" y="883"/>
                        <a:pt x="12" y="896"/>
                        <a:pt x="28" y="896"/>
                      </a:cubicBezTo>
                      <a:cubicBezTo>
                        <a:pt x="223" y="896"/>
                        <a:pt x="223" y="896"/>
                        <a:pt x="223" y="896"/>
                      </a:cubicBezTo>
                      <a:cubicBezTo>
                        <a:pt x="239" y="896"/>
                        <a:pt x="252" y="883"/>
                        <a:pt x="252" y="868"/>
                      </a:cubicBezTo>
                      <a:cubicBezTo>
                        <a:pt x="252" y="18"/>
                        <a:pt x="252" y="18"/>
                        <a:pt x="252" y="18"/>
                      </a:cubicBezTo>
                      <a:cubicBezTo>
                        <a:pt x="245" y="12"/>
                        <a:pt x="240" y="8"/>
                        <a:pt x="237" y="4"/>
                      </a:cubicBezTo>
                      <a:lnTo>
                        <a:pt x="233" y="0"/>
                      </a:lnTo>
                      <a:close/>
                      <a:moveTo>
                        <a:pt x="233" y="0"/>
                      </a:moveTo>
                      <a:cubicBezTo>
                        <a:pt x="233" y="0"/>
                        <a:pt x="233" y="0"/>
                        <a:pt x="233" y="0"/>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89" name="Google Shape;189;p20"/>
                <p:cNvSpPr/>
                <p:nvPr/>
              </p:nvSpPr>
              <p:spPr>
                <a:xfrm>
                  <a:off x="2705601" y="2125570"/>
                  <a:ext cx="448416" cy="271696"/>
                </a:xfrm>
                <a:custGeom>
                  <a:rect b="b" l="l" r="r" t="t"/>
                  <a:pathLst>
                    <a:path extrusionOk="0" h="949" w="1566">
                      <a:moveTo>
                        <a:pt x="1552" y="15"/>
                      </a:moveTo>
                      <a:cubicBezTo>
                        <a:pt x="1543" y="5"/>
                        <a:pt x="1529" y="0"/>
                        <a:pt x="1511" y="0"/>
                      </a:cubicBezTo>
                      <a:cubicBezTo>
                        <a:pt x="1506" y="0"/>
                        <a:pt x="1506" y="0"/>
                        <a:pt x="1506" y="0"/>
                      </a:cubicBezTo>
                      <a:cubicBezTo>
                        <a:pt x="1415" y="4"/>
                        <a:pt x="1324" y="9"/>
                        <a:pt x="1234" y="13"/>
                      </a:cubicBezTo>
                      <a:cubicBezTo>
                        <a:pt x="1221" y="13"/>
                        <a:pt x="1205" y="14"/>
                        <a:pt x="1192" y="27"/>
                      </a:cubicBezTo>
                      <a:cubicBezTo>
                        <a:pt x="1188" y="31"/>
                        <a:pt x="1184" y="36"/>
                        <a:pt x="1182" y="42"/>
                      </a:cubicBezTo>
                      <a:cubicBezTo>
                        <a:pt x="1168" y="71"/>
                        <a:pt x="1187" y="90"/>
                        <a:pt x="1196" y="99"/>
                      </a:cubicBezTo>
                      <a:cubicBezTo>
                        <a:pt x="1219" y="122"/>
                        <a:pt x="1219" y="122"/>
                        <a:pt x="1219" y="122"/>
                      </a:cubicBezTo>
                      <a:cubicBezTo>
                        <a:pt x="1235" y="138"/>
                        <a:pt x="1251" y="154"/>
                        <a:pt x="1267" y="170"/>
                      </a:cubicBezTo>
                      <a:cubicBezTo>
                        <a:pt x="717" y="719"/>
                        <a:pt x="717" y="719"/>
                        <a:pt x="717" y="719"/>
                      </a:cubicBezTo>
                      <a:cubicBezTo>
                        <a:pt x="471" y="472"/>
                        <a:pt x="471" y="472"/>
                        <a:pt x="471" y="472"/>
                      </a:cubicBezTo>
                      <a:cubicBezTo>
                        <a:pt x="456" y="458"/>
                        <a:pt x="436" y="449"/>
                        <a:pt x="415" y="449"/>
                      </a:cubicBezTo>
                      <a:cubicBezTo>
                        <a:pt x="394" y="449"/>
                        <a:pt x="374" y="458"/>
                        <a:pt x="360" y="472"/>
                      </a:cubicBezTo>
                      <a:cubicBezTo>
                        <a:pt x="31" y="801"/>
                        <a:pt x="31" y="801"/>
                        <a:pt x="31" y="801"/>
                      </a:cubicBezTo>
                      <a:cubicBezTo>
                        <a:pt x="0" y="831"/>
                        <a:pt x="0" y="881"/>
                        <a:pt x="31" y="912"/>
                      </a:cubicBezTo>
                      <a:cubicBezTo>
                        <a:pt x="46" y="926"/>
                        <a:pt x="46" y="926"/>
                        <a:pt x="46" y="926"/>
                      </a:cubicBezTo>
                      <a:cubicBezTo>
                        <a:pt x="60" y="941"/>
                        <a:pt x="80" y="949"/>
                        <a:pt x="101" y="949"/>
                      </a:cubicBezTo>
                      <a:cubicBezTo>
                        <a:pt x="123" y="949"/>
                        <a:pt x="142" y="941"/>
                        <a:pt x="157" y="926"/>
                      </a:cubicBezTo>
                      <a:cubicBezTo>
                        <a:pt x="415" y="668"/>
                        <a:pt x="415" y="668"/>
                        <a:pt x="415" y="668"/>
                      </a:cubicBezTo>
                      <a:cubicBezTo>
                        <a:pt x="662" y="915"/>
                        <a:pt x="662" y="915"/>
                        <a:pt x="662" y="915"/>
                      </a:cubicBezTo>
                      <a:cubicBezTo>
                        <a:pt x="676" y="930"/>
                        <a:pt x="696" y="938"/>
                        <a:pt x="717" y="938"/>
                      </a:cubicBezTo>
                      <a:cubicBezTo>
                        <a:pt x="739" y="938"/>
                        <a:pt x="758" y="930"/>
                        <a:pt x="773" y="915"/>
                      </a:cubicBezTo>
                      <a:cubicBezTo>
                        <a:pt x="1393" y="295"/>
                        <a:pt x="1393" y="295"/>
                        <a:pt x="1393" y="295"/>
                      </a:cubicBezTo>
                      <a:cubicBezTo>
                        <a:pt x="1463" y="365"/>
                        <a:pt x="1463" y="365"/>
                        <a:pt x="1463" y="365"/>
                      </a:cubicBezTo>
                      <a:cubicBezTo>
                        <a:pt x="1471" y="373"/>
                        <a:pt x="1483" y="385"/>
                        <a:pt x="1500" y="385"/>
                      </a:cubicBezTo>
                      <a:cubicBezTo>
                        <a:pt x="1508" y="385"/>
                        <a:pt x="1515" y="383"/>
                        <a:pt x="1523" y="379"/>
                      </a:cubicBezTo>
                      <a:cubicBezTo>
                        <a:pt x="1528" y="376"/>
                        <a:pt x="1532" y="373"/>
                        <a:pt x="1536" y="369"/>
                      </a:cubicBezTo>
                      <a:cubicBezTo>
                        <a:pt x="1550" y="355"/>
                        <a:pt x="1552" y="338"/>
                        <a:pt x="1553" y="324"/>
                      </a:cubicBezTo>
                      <a:cubicBezTo>
                        <a:pt x="1556" y="265"/>
                        <a:pt x="1558" y="206"/>
                        <a:pt x="1561" y="147"/>
                      </a:cubicBezTo>
                      <a:cubicBezTo>
                        <a:pt x="1565" y="58"/>
                        <a:pt x="1565" y="58"/>
                        <a:pt x="1565" y="58"/>
                      </a:cubicBezTo>
                      <a:cubicBezTo>
                        <a:pt x="1566" y="40"/>
                        <a:pt x="1562" y="25"/>
                        <a:pt x="1552" y="15"/>
                      </a:cubicBezTo>
                      <a:close/>
                      <a:moveTo>
                        <a:pt x="1552" y="15"/>
                      </a:moveTo>
                      <a:cubicBezTo>
                        <a:pt x="1552" y="15"/>
                        <a:pt x="1552" y="15"/>
                        <a:pt x="1552" y="15"/>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grpSp>
          <p:nvGrpSpPr>
            <p:cNvPr id="190" name="Google Shape;190;p20"/>
            <p:cNvGrpSpPr/>
            <p:nvPr/>
          </p:nvGrpSpPr>
          <p:grpSpPr>
            <a:xfrm>
              <a:off x="11016439" y="8360096"/>
              <a:ext cx="1741528" cy="1554528"/>
              <a:chOff x="5183937" y="1742968"/>
              <a:chExt cx="1201800" cy="1201800"/>
            </a:xfrm>
          </p:grpSpPr>
          <p:sp>
            <p:nvSpPr>
              <p:cNvPr id="191" name="Google Shape;191;p20"/>
              <p:cNvSpPr/>
              <p:nvPr/>
            </p:nvSpPr>
            <p:spPr>
              <a:xfrm rot="-2617633">
                <a:off x="5359814" y="1918846"/>
                <a:ext cx="850045" cy="850045"/>
              </a:xfrm>
              <a:prstGeom prst="teardrop">
                <a:avLst>
                  <a:gd fmla="val 100000" name="adj"/>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grpSp>
            <p:nvGrpSpPr>
              <p:cNvPr id="192" name="Google Shape;192;p20"/>
              <p:cNvGrpSpPr/>
              <p:nvPr/>
            </p:nvGrpSpPr>
            <p:grpSpPr>
              <a:xfrm>
                <a:off x="5532985" y="2099064"/>
                <a:ext cx="567605" cy="398207"/>
                <a:chOff x="5532985" y="2099064"/>
                <a:chExt cx="567605" cy="398207"/>
              </a:xfrm>
            </p:grpSpPr>
            <p:sp>
              <p:nvSpPr>
                <p:cNvPr id="193" name="Google Shape;193;p20"/>
                <p:cNvSpPr/>
                <p:nvPr/>
              </p:nvSpPr>
              <p:spPr>
                <a:xfrm>
                  <a:off x="5616234" y="2187554"/>
                  <a:ext cx="310291" cy="309717"/>
                </a:xfrm>
                <a:custGeom>
                  <a:rect b="b" l="l" r="r" t="t"/>
                  <a:pathLst>
                    <a:path extrusionOk="0" h="42" w="41">
                      <a:moveTo>
                        <a:pt x="33" y="12"/>
                      </a:moveTo>
                      <a:cubicBezTo>
                        <a:pt x="37" y="8"/>
                        <a:pt x="37" y="8"/>
                        <a:pt x="37" y="8"/>
                      </a:cubicBezTo>
                      <a:cubicBezTo>
                        <a:pt x="33" y="4"/>
                        <a:pt x="33" y="4"/>
                        <a:pt x="33" y="4"/>
                      </a:cubicBezTo>
                      <a:cubicBezTo>
                        <a:pt x="29" y="8"/>
                        <a:pt x="29" y="8"/>
                        <a:pt x="29" y="8"/>
                      </a:cubicBezTo>
                      <a:cubicBezTo>
                        <a:pt x="28" y="7"/>
                        <a:pt x="26" y="6"/>
                        <a:pt x="24" y="6"/>
                      </a:cubicBezTo>
                      <a:cubicBezTo>
                        <a:pt x="24" y="0"/>
                        <a:pt x="24" y="0"/>
                        <a:pt x="24" y="0"/>
                      </a:cubicBezTo>
                      <a:cubicBezTo>
                        <a:pt x="18" y="0"/>
                        <a:pt x="18" y="0"/>
                        <a:pt x="18" y="0"/>
                      </a:cubicBezTo>
                      <a:cubicBezTo>
                        <a:pt x="18" y="6"/>
                        <a:pt x="18" y="6"/>
                        <a:pt x="18" y="6"/>
                      </a:cubicBezTo>
                      <a:cubicBezTo>
                        <a:pt x="16" y="6"/>
                        <a:pt x="14" y="7"/>
                        <a:pt x="12" y="8"/>
                      </a:cubicBezTo>
                      <a:cubicBezTo>
                        <a:pt x="8" y="4"/>
                        <a:pt x="8" y="4"/>
                        <a:pt x="8" y="4"/>
                      </a:cubicBezTo>
                      <a:cubicBezTo>
                        <a:pt x="4" y="8"/>
                        <a:pt x="4" y="8"/>
                        <a:pt x="4" y="8"/>
                      </a:cubicBezTo>
                      <a:cubicBezTo>
                        <a:pt x="8" y="12"/>
                        <a:pt x="8" y="12"/>
                        <a:pt x="8" y="12"/>
                      </a:cubicBezTo>
                      <a:cubicBezTo>
                        <a:pt x="7" y="14"/>
                        <a:pt x="6" y="16"/>
                        <a:pt x="6" y="18"/>
                      </a:cubicBezTo>
                      <a:cubicBezTo>
                        <a:pt x="0" y="18"/>
                        <a:pt x="0" y="18"/>
                        <a:pt x="0" y="18"/>
                      </a:cubicBezTo>
                      <a:cubicBezTo>
                        <a:pt x="0" y="24"/>
                        <a:pt x="0" y="24"/>
                        <a:pt x="0" y="24"/>
                      </a:cubicBezTo>
                      <a:cubicBezTo>
                        <a:pt x="6" y="24"/>
                        <a:pt x="6" y="24"/>
                        <a:pt x="6" y="24"/>
                      </a:cubicBezTo>
                      <a:cubicBezTo>
                        <a:pt x="6" y="26"/>
                        <a:pt x="7" y="28"/>
                        <a:pt x="8" y="30"/>
                      </a:cubicBezTo>
                      <a:cubicBezTo>
                        <a:pt x="4" y="34"/>
                        <a:pt x="4" y="34"/>
                        <a:pt x="4" y="34"/>
                      </a:cubicBezTo>
                      <a:cubicBezTo>
                        <a:pt x="8" y="38"/>
                        <a:pt x="8" y="38"/>
                        <a:pt x="8" y="38"/>
                      </a:cubicBezTo>
                      <a:cubicBezTo>
                        <a:pt x="12" y="34"/>
                        <a:pt x="12" y="34"/>
                        <a:pt x="12" y="34"/>
                      </a:cubicBezTo>
                      <a:cubicBezTo>
                        <a:pt x="14" y="35"/>
                        <a:pt x="16" y="36"/>
                        <a:pt x="18" y="36"/>
                      </a:cubicBezTo>
                      <a:cubicBezTo>
                        <a:pt x="18" y="42"/>
                        <a:pt x="18" y="42"/>
                        <a:pt x="18" y="42"/>
                      </a:cubicBezTo>
                      <a:cubicBezTo>
                        <a:pt x="24" y="42"/>
                        <a:pt x="24" y="42"/>
                        <a:pt x="24" y="42"/>
                      </a:cubicBezTo>
                      <a:cubicBezTo>
                        <a:pt x="24" y="36"/>
                        <a:pt x="24" y="36"/>
                        <a:pt x="24" y="36"/>
                      </a:cubicBezTo>
                      <a:cubicBezTo>
                        <a:pt x="26" y="36"/>
                        <a:pt x="28" y="35"/>
                        <a:pt x="29" y="34"/>
                      </a:cubicBezTo>
                      <a:cubicBezTo>
                        <a:pt x="33" y="38"/>
                        <a:pt x="33" y="38"/>
                        <a:pt x="33" y="38"/>
                      </a:cubicBezTo>
                      <a:cubicBezTo>
                        <a:pt x="37" y="34"/>
                        <a:pt x="37" y="34"/>
                        <a:pt x="37" y="34"/>
                      </a:cubicBezTo>
                      <a:cubicBezTo>
                        <a:pt x="33" y="30"/>
                        <a:pt x="33" y="30"/>
                        <a:pt x="33" y="30"/>
                      </a:cubicBezTo>
                      <a:cubicBezTo>
                        <a:pt x="34" y="28"/>
                        <a:pt x="35" y="26"/>
                        <a:pt x="36" y="24"/>
                      </a:cubicBezTo>
                      <a:cubicBezTo>
                        <a:pt x="41" y="24"/>
                        <a:pt x="41" y="24"/>
                        <a:pt x="41" y="24"/>
                      </a:cubicBezTo>
                      <a:cubicBezTo>
                        <a:pt x="41" y="18"/>
                        <a:pt x="41" y="18"/>
                        <a:pt x="41" y="18"/>
                      </a:cubicBezTo>
                      <a:cubicBezTo>
                        <a:pt x="36" y="18"/>
                        <a:pt x="36" y="18"/>
                        <a:pt x="36" y="18"/>
                      </a:cubicBezTo>
                      <a:cubicBezTo>
                        <a:pt x="35" y="16"/>
                        <a:pt x="34" y="14"/>
                        <a:pt x="33" y="12"/>
                      </a:cubicBezTo>
                      <a:close/>
                      <a:moveTo>
                        <a:pt x="21" y="27"/>
                      </a:moveTo>
                      <a:cubicBezTo>
                        <a:pt x="17" y="27"/>
                        <a:pt x="14" y="24"/>
                        <a:pt x="14" y="21"/>
                      </a:cubicBezTo>
                      <a:cubicBezTo>
                        <a:pt x="14" y="18"/>
                        <a:pt x="17" y="15"/>
                        <a:pt x="21" y="15"/>
                      </a:cubicBezTo>
                      <a:cubicBezTo>
                        <a:pt x="24" y="15"/>
                        <a:pt x="27" y="18"/>
                        <a:pt x="27" y="21"/>
                      </a:cubicBezTo>
                      <a:cubicBezTo>
                        <a:pt x="27" y="24"/>
                        <a:pt x="24" y="27"/>
                        <a:pt x="21" y="27"/>
                      </a:cubicBezTo>
                      <a:close/>
                      <a:moveTo>
                        <a:pt x="21" y="27"/>
                      </a:moveTo>
                      <a:cubicBezTo>
                        <a:pt x="21" y="27"/>
                        <a:pt x="21" y="27"/>
                        <a:pt x="21" y="27"/>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94" name="Google Shape;194;p20"/>
                <p:cNvSpPr/>
                <p:nvPr/>
              </p:nvSpPr>
              <p:spPr>
                <a:xfrm>
                  <a:off x="5532985" y="2099064"/>
                  <a:ext cx="416244" cy="384301"/>
                </a:xfrm>
                <a:custGeom>
                  <a:rect b="b" l="l" r="r" t="t"/>
                  <a:pathLst>
                    <a:path extrusionOk="0" h="52" w="55">
                      <a:moveTo>
                        <a:pt x="50" y="5"/>
                      </a:moveTo>
                      <a:cubicBezTo>
                        <a:pt x="45" y="2"/>
                        <a:pt x="39" y="0"/>
                        <a:pt x="32" y="0"/>
                      </a:cubicBezTo>
                      <a:cubicBezTo>
                        <a:pt x="15" y="0"/>
                        <a:pt x="0" y="15"/>
                        <a:pt x="0" y="32"/>
                      </a:cubicBezTo>
                      <a:cubicBezTo>
                        <a:pt x="0" y="40"/>
                        <a:pt x="3" y="47"/>
                        <a:pt x="7" y="52"/>
                      </a:cubicBezTo>
                      <a:cubicBezTo>
                        <a:pt x="11" y="48"/>
                        <a:pt x="11" y="48"/>
                        <a:pt x="11" y="48"/>
                      </a:cubicBezTo>
                      <a:cubicBezTo>
                        <a:pt x="8" y="44"/>
                        <a:pt x="6" y="38"/>
                        <a:pt x="6" y="32"/>
                      </a:cubicBezTo>
                      <a:cubicBezTo>
                        <a:pt x="6" y="18"/>
                        <a:pt x="18" y="6"/>
                        <a:pt x="32" y="6"/>
                      </a:cubicBezTo>
                      <a:cubicBezTo>
                        <a:pt x="37" y="6"/>
                        <a:pt x="42" y="7"/>
                        <a:pt x="46" y="9"/>
                      </a:cubicBezTo>
                      <a:cubicBezTo>
                        <a:pt x="43" y="13"/>
                        <a:pt x="43" y="13"/>
                        <a:pt x="43" y="13"/>
                      </a:cubicBezTo>
                      <a:cubicBezTo>
                        <a:pt x="55" y="14"/>
                        <a:pt x="55" y="14"/>
                        <a:pt x="55" y="14"/>
                      </a:cubicBezTo>
                      <a:cubicBezTo>
                        <a:pt x="54" y="1"/>
                        <a:pt x="54" y="1"/>
                        <a:pt x="54" y="1"/>
                      </a:cubicBezTo>
                      <a:lnTo>
                        <a:pt x="50" y="5"/>
                      </a:lnTo>
                      <a:close/>
                      <a:moveTo>
                        <a:pt x="50" y="5"/>
                      </a:moveTo>
                      <a:cubicBezTo>
                        <a:pt x="50" y="5"/>
                        <a:pt x="50" y="5"/>
                        <a:pt x="50" y="5"/>
                      </a:cubicBez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95" name="Google Shape;195;p20"/>
                <p:cNvSpPr/>
                <p:nvPr/>
              </p:nvSpPr>
              <p:spPr>
                <a:xfrm>
                  <a:off x="5956797" y="2283630"/>
                  <a:ext cx="143793" cy="117566"/>
                </a:xfrm>
                <a:custGeom>
                  <a:rect b="b" l="l" r="r" t="t"/>
                  <a:pathLst>
                    <a:path extrusionOk="0" h="93" w="114">
                      <a:moveTo>
                        <a:pt x="114" y="47"/>
                      </a:moveTo>
                      <a:lnTo>
                        <a:pt x="66" y="0"/>
                      </a:lnTo>
                      <a:lnTo>
                        <a:pt x="66" y="29"/>
                      </a:lnTo>
                      <a:lnTo>
                        <a:pt x="0" y="29"/>
                      </a:lnTo>
                      <a:lnTo>
                        <a:pt x="0" y="70"/>
                      </a:lnTo>
                      <a:lnTo>
                        <a:pt x="66" y="70"/>
                      </a:lnTo>
                      <a:lnTo>
                        <a:pt x="66" y="93"/>
                      </a:lnTo>
                      <a:lnTo>
                        <a:pt x="114" y="47"/>
                      </a:lnTo>
                      <a:close/>
                      <a:moveTo>
                        <a:pt x="114" y="47"/>
                      </a:moveTo>
                      <a:lnTo>
                        <a:pt x="114" y="4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sp>
              <p:nvSpPr>
                <p:cNvPr id="196" name="Google Shape;196;p20"/>
                <p:cNvSpPr/>
                <p:nvPr/>
              </p:nvSpPr>
              <p:spPr>
                <a:xfrm>
                  <a:off x="5956797" y="2283630"/>
                  <a:ext cx="143793" cy="117566"/>
                </a:xfrm>
                <a:custGeom>
                  <a:rect b="b" l="l" r="r" t="t"/>
                  <a:pathLst>
                    <a:path extrusionOk="0" h="93" w="114">
                      <a:moveTo>
                        <a:pt x="114" y="47"/>
                      </a:moveTo>
                      <a:lnTo>
                        <a:pt x="66" y="0"/>
                      </a:lnTo>
                      <a:lnTo>
                        <a:pt x="66" y="29"/>
                      </a:lnTo>
                      <a:lnTo>
                        <a:pt x="0" y="29"/>
                      </a:lnTo>
                      <a:lnTo>
                        <a:pt x="0" y="70"/>
                      </a:lnTo>
                      <a:lnTo>
                        <a:pt x="66" y="70"/>
                      </a:lnTo>
                      <a:lnTo>
                        <a:pt x="66" y="93"/>
                      </a:lnTo>
                      <a:lnTo>
                        <a:pt x="114" y="47"/>
                      </a:lnTo>
                      <a:moveTo>
                        <a:pt x="114" y="47"/>
                      </a:moveTo>
                      <a:lnTo>
                        <a:pt x="114" y="47"/>
                      </a:ln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4200">
                    <a:solidFill>
                      <a:schemeClr val="dk1"/>
                    </a:solidFill>
                    <a:latin typeface="Calibri"/>
                    <a:ea typeface="Calibri"/>
                    <a:cs typeface="Calibri"/>
                    <a:sym typeface="Calibri"/>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ppt_w</p:attrName>
                                        </p:attrNameLst>
                                      </p:cBhvr>
                                      <p:tavLst>
                                        <p:tav fmla="" tm="0">
                                          <p:val>
                                            <p:strVal val="0"/>
                                          </p:val>
                                        </p:tav>
                                        <p:tav fmla="" tm="100000">
                                          <p:val>
                                            <p:strVal val="#ppt_w"/>
                                          </p:val>
                                        </p:tav>
                                      </p:tavLst>
                                    </p:anim>
                                    <p:anim calcmode="lin" valueType="num">
                                      <p:cBhvr additive="base">
                                        <p:cTn dur="500"/>
                                        <p:tgtEl>
                                          <p:spTgt spid="16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p:nvPr/>
        </p:nvSpPr>
        <p:spPr>
          <a:xfrm flipH="1" rot="10800000">
            <a:off x="13944602" y="-1"/>
            <a:ext cx="9829799" cy="13350876"/>
          </a:xfrm>
          <a:prstGeom prst="parallelogram">
            <a:avLst>
              <a:gd fmla="val 39444" name="adj"/>
            </a:avLst>
          </a:prstGeom>
          <a:solidFill>
            <a:srgbClr val="00B050">
              <a:alpha val="9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02" name="Google Shape;202;p21"/>
          <p:cNvSpPr txBox="1"/>
          <p:nvPr/>
        </p:nvSpPr>
        <p:spPr>
          <a:xfrm>
            <a:off x="908299" y="4228250"/>
            <a:ext cx="11218500" cy="1103400"/>
          </a:xfrm>
          <a:prstGeom prst="rect">
            <a:avLst/>
          </a:prstGeom>
          <a:noFill/>
          <a:ln>
            <a:noFill/>
          </a:ln>
        </p:spPr>
        <p:txBody>
          <a:bodyPr anchorCtr="0" anchor="t" bIns="89075" lIns="178175" spcFirstLastPara="1" rIns="178175" wrap="square" tIns="89075">
            <a:noAutofit/>
          </a:bodyPr>
          <a:lstStyle/>
          <a:p>
            <a:pPr indent="0" lvl="0" marL="0" rtl="0" algn="l">
              <a:spcBef>
                <a:spcPts val="0"/>
              </a:spcBef>
              <a:spcAft>
                <a:spcPts val="0"/>
              </a:spcAft>
              <a:buClr>
                <a:schemeClr val="dk1"/>
              </a:buClr>
              <a:buSzPts val="1100"/>
              <a:buFont typeface="Arial"/>
              <a:buNone/>
            </a:pPr>
            <a:r>
              <a:rPr b="1" lang="en-US" sz="6000">
                <a:solidFill>
                  <a:srgbClr val="00B050"/>
                </a:solidFill>
                <a:latin typeface="Lato"/>
                <a:ea typeface="Lato"/>
                <a:cs typeface="Lato"/>
                <a:sym typeface="Lato"/>
              </a:rPr>
              <a:t>OVERVIEW OF </a:t>
            </a:r>
            <a:r>
              <a:rPr b="1" lang="en-US" sz="6000">
                <a:solidFill>
                  <a:schemeClr val="dk1"/>
                </a:solidFill>
                <a:latin typeface="Lato"/>
                <a:ea typeface="Lato"/>
                <a:cs typeface="Lato"/>
                <a:sym typeface="Lato"/>
              </a:rPr>
              <a:t>AMES CITY</a:t>
            </a:r>
            <a:endParaRPr sz="1500">
              <a:solidFill>
                <a:schemeClr val="dk1"/>
              </a:solidFill>
              <a:latin typeface="Lato"/>
              <a:ea typeface="Lato"/>
              <a:cs typeface="Lato"/>
              <a:sym typeface="Lato"/>
            </a:endParaRPr>
          </a:p>
          <a:p>
            <a:pPr indent="0" lvl="0" marL="0" marR="0" rtl="0" algn="l">
              <a:spcBef>
                <a:spcPts val="0"/>
              </a:spcBef>
              <a:spcAft>
                <a:spcPts val="0"/>
              </a:spcAft>
              <a:buNone/>
            </a:pPr>
            <a:r>
              <a:rPr lang="en-US" sz="2600">
                <a:solidFill>
                  <a:schemeClr val="lt1"/>
                </a:solidFill>
                <a:latin typeface="Lato"/>
                <a:ea typeface="Lato"/>
                <a:cs typeface="Lato"/>
                <a:sym typeface="Lato"/>
              </a:rPr>
              <a:t>CITY</a:t>
            </a:r>
            <a:endParaRPr sz="1500">
              <a:solidFill>
                <a:schemeClr val="lt1"/>
              </a:solidFill>
              <a:latin typeface="Lato"/>
              <a:ea typeface="Lato"/>
              <a:cs typeface="Lato"/>
              <a:sym typeface="Lato"/>
            </a:endParaRPr>
          </a:p>
          <a:p>
            <a:pPr indent="0" lvl="0" marL="0" marR="0" rtl="0" algn="l">
              <a:spcBef>
                <a:spcPts val="0"/>
              </a:spcBef>
              <a:spcAft>
                <a:spcPts val="0"/>
              </a:spcAft>
              <a:buNone/>
            </a:pPr>
            <a:r>
              <a:t/>
            </a:r>
            <a:endParaRPr b="1" sz="6000">
              <a:solidFill>
                <a:srgbClr val="3F3F3F"/>
              </a:solidFill>
              <a:latin typeface="Lato"/>
              <a:ea typeface="Lato"/>
              <a:cs typeface="Lato"/>
              <a:sym typeface="Lato"/>
            </a:endParaRPr>
          </a:p>
        </p:txBody>
      </p:sp>
      <p:sp>
        <p:nvSpPr>
          <p:cNvPr id="203" name="Google Shape;203;p21"/>
          <p:cNvSpPr/>
          <p:nvPr/>
        </p:nvSpPr>
        <p:spPr>
          <a:xfrm>
            <a:off x="685800" y="4063593"/>
            <a:ext cx="91440" cy="155448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04" name="Google Shape;204;p21"/>
          <p:cNvSpPr/>
          <p:nvPr/>
        </p:nvSpPr>
        <p:spPr>
          <a:xfrm rot="-5400000">
            <a:off x="22368081" y="12247731"/>
            <a:ext cx="813300" cy="794100"/>
          </a:xfrm>
          <a:prstGeom prst="hexagon">
            <a:avLst>
              <a:gd fmla="val 25000" name="adj"/>
              <a:gd fmla="val 115470" name="vf"/>
            </a:avLst>
          </a:prstGeom>
          <a:solidFill>
            <a:srgbClr val="00B050"/>
          </a:solidFill>
          <a:ln cap="flat" cmpd="sng" w="25400">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05" name="Google Shape;205;p21"/>
          <p:cNvSpPr txBox="1"/>
          <p:nvPr/>
        </p:nvSpPr>
        <p:spPr>
          <a:xfrm>
            <a:off x="22379891" y="12375109"/>
            <a:ext cx="789600" cy="539100"/>
          </a:xfrm>
          <a:prstGeom prst="rect">
            <a:avLst/>
          </a:prstGeom>
          <a:noFill/>
          <a:ln cap="flat" cmpd="sng" w="9525">
            <a:solidFill>
              <a:schemeClr val="lt1"/>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07</a:t>
            </a:r>
            <a:endParaRPr b="1" sz="2300">
              <a:solidFill>
                <a:schemeClr val="lt1"/>
              </a:solidFill>
              <a:latin typeface="Lato"/>
              <a:ea typeface="Lato"/>
              <a:cs typeface="Lato"/>
              <a:sym typeface="Lato"/>
            </a:endParaRPr>
          </a:p>
        </p:txBody>
      </p:sp>
      <p:pic>
        <p:nvPicPr>
          <p:cNvPr id="206" name="Google Shape;206;p21"/>
          <p:cNvPicPr preferRelativeResize="0"/>
          <p:nvPr/>
        </p:nvPicPr>
        <p:blipFill>
          <a:blip r:embed="rId3">
            <a:alphaModFix/>
          </a:blip>
          <a:stretch>
            <a:fillRect/>
          </a:stretch>
        </p:blipFill>
        <p:spPr>
          <a:xfrm>
            <a:off x="14668462" y="3978175"/>
            <a:ext cx="8076024" cy="5394525"/>
          </a:xfrm>
          <a:prstGeom prst="rect">
            <a:avLst/>
          </a:prstGeom>
          <a:noFill/>
          <a:ln>
            <a:noFill/>
          </a:ln>
        </p:spPr>
      </p:pic>
      <p:sp>
        <p:nvSpPr>
          <p:cNvPr id="207" name="Google Shape;207;p21"/>
          <p:cNvSpPr txBox="1"/>
          <p:nvPr/>
        </p:nvSpPr>
        <p:spPr>
          <a:xfrm>
            <a:off x="1950975" y="6273775"/>
            <a:ext cx="10864200" cy="4009800"/>
          </a:xfrm>
          <a:prstGeom prst="rect">
            <a:avLst/>
          </a:prstGeom>
          <a:noFill/>
          <a:ln>
            <a:noFill/>
          </a:ln>
        </p:spPr>
        <p:txBody>
          <a:bodyPr anchorCtr="0" anchor="t" bIns="91425" lIns="91425" spcFirstLastPara="1" rIns="91425" wrap="square" tIns="91425">
            <a:spAutoFit/>
          </a:bodyPr>
          <a:lstStyle/>
          <a:p>
            <a:pPr indent="-454025" lvl="0" marL="457200" rtl="0" algn="l">
              <a:lnSpc>
                <a:spcPct val="150000"/>
              </a:lnSpc>
              <a:spcBef>
                <a:spcPts val="0"/>
              </a:spcBef>
              <a:spcAft>
                <a:spcPts val="0"/>
              </a:spcAft>
              <a:buSzPts val="3550"/>
              <a:buFont typeface="Montserrat"/>
              <a:buChar char="●"/>
            </a:pPr>
            <a:r>
              <a:rPr lang="en-US" sz="3550">
                <a:latin typeface="Montserrat"/>
                <a:ea typeface="Montserrat"/>
                <a:cs typeface="Montserrat"/>
                <a:sym typeface="Montserrat"/>
              </a:rPr>
              <a:t>Population: 66,023</a:t>
            </a:r>
            <a:endParaRPr sz="3550">
              <a:latin typeface="Montserrat"/>
              <a:ea typeface="Montserrat"/>
              <a:cs typeface="Montserrat"/>
              <a:sym typeface="Montserrat"/>
            </a:endParaRPr>
          </a:p>
          <a:p>
            <a:pPr indent="-454025" lvl="0" marL="457200" rtl="0" algn="l">
              <a:lnSpc>
                <a:spcPct val="150000"/>
              </a:lnSpc>
              <a:spcBef>
                <a:spcPts val="0"/>
              </a:spcBef>
              <a:spcAft>
                <a:spcPts val="0"/>
              </a:spcAft>
              <a:buSzPts val="3550"/>
              <a:buFont typeface="Montserrat"/>
              <a:buChar char="●"/>
            </a:pPr>
            <a:r>
              <a:rPr lang="en-US" sz="3550">
                <a:latin typeface="Montserrat"/>
                <a:ea typeface="Montserrat"/>
                <a:cs typeface="Montserrat"/>
                <a:sym typeface="Montserrat"/>
              </a:rPr>
              <a:t>Area size: 71.69 km²</a:t>
            </a:r>
            <a:endParaRPr sz="3550">
              <a:latin typeface="Montserrat"/>
              <a:ea typeface="Montserrat"/>
              <a:cs typeface="Montserrat"/>
              <a:sym typeface="Montserrat"/>
            </a:endParaRPr>
          </a:p>
          <a:p>
            <a:pPr indent="-454025" lvl="0" marL="457200" rtl="0" algn="l">
              <a:lnSpc>
                <a:spcPct val="150000"/>
              </a:lnSpc>
              <a:spcBef>
                <a:spcPts val="0"/>
              </a:spcBef>
              <a:spcAft>
                <a:spcPts val="0"/>
              </a:spcAft>
              <a:buSzPts val="3550"/>
              <a:buFont typeface="Montserrat"/>
              <a:buChar char="●"/>
            </a:pPr>
            <a:r>
              <a:rPr lang="en-US" sz="3550">
                <a:latin typeface="Montserrat"/>
                <a:ea typeface="Montserrat"/>
                <a:cs typeface="Montserrat"/>
                <a:sym typeface="Montserrat"/>
              </a:rPr>
              <a:t>Median House Value: $205,900</a:t>
            </a:r>
            <a:endParaRPr sz="3550">
              <a:latin typeface="Montserrat"/>
              <a:ea typeface="Montserrat"/>
              <a:cs typeface="Montserrat"/>
              <a:sym typeface="Montserrat"/>
            </a:endParaRPr>
          </a:p>
          <a:p>
            <a:pPr indent="-454025" lvl="0" marL="457200" rtl="0" algn="l">
              <a:lnSpc>
                <a:spcPct val="150000"/>
              </a:lnSpc>
              <a:spcBef>
                <a:spcPts val="0"/>
              </a:spcBef>
              <a:spcAft>
                <a:spcPts val="0"/>
              </a:spcAft>
              <a:buSzPts val="3550"/>
              <a:buFont typeface="Montserrat"/>
              <a:buChar char="●"/>
            </a:pPr>
            <a:r>
              <a:rPr lang="en-US" sz="3550">
                <a:latin typeface="Montserrat"/>
                <a:ea typeface="Montserrat"/>
                <a:cs typeface="Montserrat"/>
                <a:sym typeface="Montserrat"/>
              </a:rPr>
              <a:t>Top Employer: Iowa State University (16,811)</a:t>
            </a:r>
            <a:endParaRPr sz="3550">
              <a:latin typeface="Montserrat"/>
              <a:ea typeface="Montserrat"/>
              <a:cs typeface="Montserrat"/>
              <a:sym typeface="Montserrat"/>
            </a:endParaRPr>
          </a:p>
          <a:p>
            <a:pPr indent="0" lvl="0" marL="0" rtl="0" algn="l">
              <a:spcBef>
                <a:spcPts val="0"/>
              </a:spcBef>
              <a:spcAft>
                <a:spcPts val="0"/>
              </a:spcAft>
              <a:buNone/>
            </a:pPr>
            <a:r>
              <a:t/>
            </a:r>
            <a:endParaRPr sz="355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2"/>
          <p:cNvPicPr preferRelativeResize="0"/>
          <p:nvPr/>
        </p:nvPicPr>
        <p:blipFill rotWithShape="1">
          <a:blip r:embed="rId3">
            <a:alphaModFix/>
          </a:blip>
          <a:srcRect b="0" l="0" r="0" t="0"/>
          <a:stretch/>
        </p:blipFill>
        <p:spPr>
          <a:xfrm>
            <a:off x="0" y="0"/>
            <a:ext cx="23774399" cy="13305234"/>
          </a:xfrm>
          <a:prstGeom prst="rect">
            <a:avLst/>
          </a:prstGeom>
          <a:noFill/>
          <a:ln>
            <a:noFill/>
          </a:ln>
        </p:spPr>
      </p:pic>
      <p:sp>
        <p:nvSpPr>
          <p:cNvPr id="213" name="Google Shape;213;p22"/>
          <p:cNvSpPr/>
          <p:nvPr/>
        </p:nvSpPr>
        <p:spPr>
          <a:xfrm>
            <a:off x="748" y="-22826"/>
            <a:ext cx="23772900" cy="13350900"/>
          </a:xfrm>
          <a:prstGeom prst="rect">
            <a:avLst/>
          </a:prstGeom>
          <a:solidFill>
            <a:srgbClr val="000000">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14" name="Google Shape;214;p22"/>
          <p:cNvSpPr txBox="1"/>
          <p:nvPr/>
        </p:nvSpPr>
        <p:spPr>
          <a:xfrm>
            <a:off x="1136905" y="896483"/>
            <a:ext cx="9683495" cy="1103268"/>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RELEVANT </a:t>
            </a:r>
            <a:r>
              <a:rPr b="1" lang="en-US" sz="6000">
                <a:solidFill>
                  <a:schemeClr val="lt1"/>
                </a:solidFill>
                <a:latin typeface="Lato"/>
                <a:ea typeface="Lato"/>
                <a:cs typeface="Lato"/>
                <a:sym typeface="Lato"/>
              </a:rPr>
              <a:t>FEATURES</a:t>
            </a:r>
            <a:endParaRPr sz="6000">
              <a:solidFill>
                <a:schemeClr val="lt1"/>
              </a:solidFill>
              <a:latin typeface="Lato"/>
              <a:ea typeface="Lato"/>
              <a:cs typeface="Lato"/>
              <a:sym typeface="Lato"/>
            </a:endParaRPr>
          </a:p>
        </p:txBody>
      </p:sp>
      <p:sp>
        <p:nvSpPr>
          <p:cNvPr id="215" name="Google Shape;215;p22"/>
          <p:cNvSpPr/>
          <p:nvPr/>
        </p:nvSpPr>
        <p:spPr>
          <a:xfrm>
            <a:off x="914400" y="731837"/>
            <a:ext cx="91440" cy="155448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16" name="Google Shape;216;p22"/>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17" name="Google Shape;217;p22"/>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08</a:t>
            </a:r>
            <a:endParaRPr b="1" sz="2300">
              <a:solidFill>
                <a:schemeClr val="lt1"/>
              </a:solidFill>
              <a:latin typeface="Lato"/>
              <a:ea typeface="Lato"/>
              <a:cs typeface="Lato"/>
              <a:sym typeface="Lato"/>
            </a:endParaRPr>
          </a:p>
        </p:txBody>
      </p:sp>
      <p:pic>
        <p:nvPicPr>
          <p:cNvPr id="218" name="Google Shape;218;p22"/>
          <p:cNvPicPr preferRelativeResize="0"/>
          <p:nvPr/>
        </p:nvPicPr>
        <p:blipFill>
          <a:blip r:embed="rId4">
            <a:alphaModFix/>
          </a:blip>
          <a:stretch>
            <a:fillRect/>
          </a:stretch>
        </p:blipFill>
        <p:spPr>
          <a:xfrm>
            <a:off x="5534150" y="2833763"/>
            <a:ext cx="13048775" cy="8917725"/>
          </a:xfrm>
          <a:prstGeom prst="rect">
            <a:avLst/>
          </a:prstGeom>
          <a:noFill/>
          <a:ln>
            <a:noFill/>
          </a:ln>
          <a:effectLst>
            <a:reflection blurRad="0" dir="5400000" dist="38100" endA="0" endPos="30000" fadeDir="5400012" kx="0" rotWithShape="0" algn="bl" stA="18000" stPos="0" sy="-100000" ky="0"/>
          </a:effectLst>
        </p:spPr>
      </p:pic>
      <p:sp>
        <p:nvSpPr>
          <p:cNvPr id="219" name="Google Shape;219;p22"/>
          <p:cNvSpPr/>
          <p:nvPr/>
        </p:nvSpPr>
        <p:spPr>
          <a:xfrm>
            <a:off x="4650400" y="3680625"/>
            <a:ext cx="917100" cy="539100"/>
          </a:xfrm>
          <a:prstGeom prst="rightArrow">
            <a:avLst>
              <a:gd fmla="val 50000" name="adj1"/>
              <a:gd fmla="val 50000" name="adj2"/>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4650400" y="9938775"/>
            <a:ext cx="917100" cy="539100"/>
          </a:xfrm>
          <a:prstGeom prst="rightArrow">
            <a:avLst>
              <a:gd fmla="val 50000" name="adj1"/>
              <a:gd fmla="val 50000" name="adj2"/>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22"/>
          <p:cNvPicPr preferRelativeResize="0"/>
          <p:nvPr/>
        </p:nvPicPr>
        <p:blipFill>
          <a:blip r:embed="rId5">
            <a:alphaModFix/>
          </a:blip>
          <a:stretch>
            <a:fillRect/>
          </a:stretch>
        </p:blipFill>
        <p:spPr>
          <a:xfrm>
            <a:off x="5567508" y="2833778"/>
            <a:ext cx="12982068" cy="8917701"/>
          </a:xfrm>
          <a:prstGeom prst="rect">
            <a:avLst/>
          </a:prstGeom>
          <a:noFill/>
          <a:ln>
            <a:noFill/>
          </a:ln>
          <a:effectLst>
            <a:outerShdw blurRad="57150" rotWithShape="0" algn="bl" dir="5400000" dist="19050">
              <a:srgbClr val="000000">
                <a:alpha val="0"/>
              </a:srgbClr>
            </a:outerShdw>
          </a:effectLst>
        </p:spPr>
      </p:pic>
      <p:sp>
        <p:nvSpPr>
          <p:cNvPr id="222" name="Google Shape;222;p22"/>
          <p:cNvSpPr/>
          <p:nvPr/>
        </p:nvSpPr>
        <p:spPr>
          <a:xfrm>
            <a:off x="4650400" y="10401675"/>
            <a:ext cx="917100" cy="539100"/>
          </a:xfrm>
          <a:prstGeom prst="rightArrow">
            <a:avLst>
              <a:gd fmla="val 50000" name="adj1"/>
              <a:gd fmla="val 50000" name="adj2"/>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4650400" y="9222613"/>
            <a:ext cx="917100" cy="539100"/>
          </a:xfrm>
          <a:prstGeom prst="rightArrow">
            <a:avLst>
              <a:gd fmla="val 50000" name="adj1"/>
              <a:gd fmla="val 50000" name="adj2"/>
            </a:avLst>
          </a:prstGeom>
          <a:solidFill>
            <a:srgbClr val="00B0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ppt_w</p:attrName>
                                        </p:attrNameLst>
                                      </p:cBhvr>
                                      <p:tavLst>
                                        <p:tav fmla="" tm="0">
                                          <p:val>
                                            <p:strVal val="0"/>
                                          </p:val>
                                        </p:tav>
                                        <p:tav fmla="" tm="100000">
                                          <p:val>
                                            <p:strVal val="#ppt_w"/>
                                          </p:val>
                                        </p:tav>
                                      </p:tavLst>
                                    </p:anim>
                                    <p:anim calcmode="lin" valueType="num">
                                      <p:cBhvr additive="base">
                                        <p:cTn dur="500"/>
                                        <p:tgtEl>
                                          <p:spTgt spid="21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nvSpPr>
        <p:spPr>
          <a:xfrm>
            <a:off x="921593" y="579437"/>
            <a:ext cx="9683495" cy="1103268"/>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rgbClr val="00B050"/>
                </a:solidFill>
                <a:latin typeface="Lato"/>
                <a:ea typeface="Lato"/>
                <a:cs typeface="Lato"/>
                <a:sym typeface="Lato"/>
              </a:rPr>
              <a:t>3 </a:t>
            </a:r>
            <a:r>
              <a:rPr b="1" lang="en-US" sz="6000">
                <a:solidFill>
                  <a:schemeClr val="dk1"/>
                </a:solidFill>
                <a:latin typeface="Lato"/>
                <a:ea typeface="Lato"/>
                <a:cs typeface="Lato"/>
                <a:sym typeface="Lato"/>
              </a:rPr>
              <a:t>RECOMMENDATIONS</a:t>
            </a:r>
            <a:endParaRPr sz="6000">
              <a:solidFill>
                <a:schemeClr val="dk1"/>
              </a:solidFill>
              <a:latin typeface="Lato"/>
              <a:ea typeface="Lato"/>
              <a:cs typeface="Lato"/>
              <a:sym typeface="Lato"/>
            </a:endParaRPr>
          </a:p>
        </p:txBody>
      </p:sp>
      <p:sp>
        <p:nvSpPr>
          <p:cNvPr id="229" name="Google Shape;229;p23"/>
          <p:cNvSpPr/>
          <p:nvPr/>
        </p:nvSpPr>
        <p:spPr>
          <a:xfrm>
            <a:off x="699088" y="414791"/>
            <a:ext cx="91440" cy="1554480"/>
          </a:xfrm>
          <a:prstGeom prst="rect">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30" name="Google Shape;230;p23"/>
          <p:cNvSpPr/>
          <p:nvPr/>
        </p:nvSpPr>
        <p:spPr>
          <a:xfrm rot="-5400000">
            <a:off x="22437269" y="12247700"/>
            <a:ext cx="813393" cy="794069"/>
          </a:xfrm>
          <a:prstGeom prst="hexagon">
            <a:avLst>
              <a:gd fmla="val 25000" name="adj"/>
              <a:gd fmla="val 115470" name="vf"/>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31" name="Google Shape;231;p23"/>
          <p:cNvSpPr txBox="1"/>
          <p:nvPr/>
        </p:nvSpPr>
        <p:spPr>
          <a:xfrm>
            <a:off x="22449141" y="12375109"/>
            <a:ext cx="789649" cy="539250"/>
          </a:xfrm>
          <a:prstGeom prst="rect">
            <a:avLst/>
          </a:prstGeom>
          <a:noFill/>
          <a:ln>
            <a:noFill/>
          </a:ln>
        </p:spPr>
        <p:txBody>
          <a:bodyPr anchorCtr="0" anchor="ctr" bIns="89075" lIns="178175" spcFirstLastPara="1" rIns="178175" wrap="square" tIns="89075">
            <a:noAutofit/>
          </a:bodyPr>
          <a:lstStyle/>
          <a:p>
            <a:pPr indent="0" lvl="0" marL="0" marR="0" rtl="0" algn="ctr">
              <a:spcBef>
                <a:spcPts val="0"/>
              </a:spcBef>
              <a:spcAft>
                <a:spcPts val="0"/>
              </a:spcAft>
              <a:buNone/>
            </a:pPr>
            <a:r>
              <a:rPr b="1" lang="en-US" sz="2300">
                <a:solidFill>
                  <a:schemeClr val="lt1"/>
                </a:solidFill>
                <a:latin typeface="Lato"/>
                <a:ea typeface="Lato"/>
                <a:cs typeface="Lato"/>
                <a:sym typeface="Lato"/>
              </a:rPr>
              <a:t>09</a:t>
            </a:r>
            <a:endParaRPr b="1" sz="2300">
              <a:solidFill>
                <a:schemeClr val="lt1"/>
              </a:solidFill>
              <a:latin typeface="Lato"/>
              <a:ea typeface="Lato"/>
              <a:cs typeface="Lato"/>
              <a:sym typeface="Lato"/>
            </a:endParaRPr>
          </a:p>
        </p:txBody>
      </p:sp>
      <p:sp>
        <p:nvSpPr>
          <p:cNvPr id="232" name="Google Shape;232;p23"/>
          <p:cNvSpPr txBox="1"/>
          <p:nvPr/>
        </p:nvSpPr>
        <p:spPr>
          <a:xfrm>
            <a:off x="2047925" y="3293575"/>
            <a:ext cx="17486100" cy="800400"/>
          </a:xfrm>
          <a:prstGeom prst="rect">
            <a:avLst/>
          </a:prstGeom>
          <a:noFill/>
          <a:ln cap="flat" cmpd="sng" w="9525">
            <a:solidFill>
              <a:srgbClr val="EAE9E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Lato"/>
                <a:ea typeface="Lato"/>
                <a:cs typeface="Lato"/>
                <a:sym typeface="Lato"/>
              </a:rPr>
              <a:t>Many Features could be improved , but based on our ground assessment….</a:t>
            </a:r>
            <a:endParaRPr sz="4000">
              <a:latin typeface="Lato"/>
              <a:ea typeface="Lato"/>
              <a:cs typeface="Lato"/>
              <a:sym typeface="Lato"/>
            </a:endParaRPr>
          </a:p>
        </p:txBody>
      </p:sp>
      <p:grpSp>
        <p:nvGrpSpPr>
          <p:cNvPr id="233" name="Google Shape;233;p23"/>
          <p:cNvGrpSpPr/>
          <p:nvPr/>
        </p:nvGrpSpPr>
        <p:grpSpPr>
          <a:xfrm>
            <a:off x="5698188" y="4932781"/>
            <a:ext cx="12378025" cy="6635750"/>
            <a:chOff x="4989800" y="5209256"/>
            <a:chExt cx="12378025" cy="6635750"/>
          </a:xfrm>
        </p:grpSpPr>
        <p:sp>
          <p:nvSpPr>
            <p:cNvPr id="234" name="Google Shape;234;p23"/>
            <p:cNvSpPr txBox="1"/>
            <p:nvPr/>
          </p:nvSpPr>
          <p:spPr>
            <a:xfrm>
              <a:off x="6792971" y="5434850"/>
              <a:ext cx="94857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chemeClr val="dk1"/>
                  </a:solidFill>
                  <a:latin typeface="Lato"/>
                  <a:ea typeface="Lato"/>
                  <a:cs typeface="Lato"/>
                  <a:sym typeface="Lato"/>
                </a:rPr>
                <a:t>Overall House Condition</a:t>
              </a:r>
              <a:endParaRPr b="1" sz="6000">
                <a:solidFill>
                  <a:schemeClr val="dk1"/>
                </a:solidFill>
                <a:latin typeface="Lato"/>
                <a:ea typeface="Lato"/>
                <a:cs typeface="Lato"/>
                <a:sym typeface="Lato"/>
              </a:endParaRPr>
            </a:p>
          </p:txBody>
        </p:sp>
        <p:sp>
          <p:nvSpPr>
            <p:cNvPr id="235" name="Google Shape;235;p23"/>
            <p:cNvSpPr/>
            <p:nvPr/>
          </p:nvSpPr>
          <p:spPr>
            <a:xfrm>
              <a:off x="4989802" y="5209256"/>
              <a:ext cx="1547100" cy="15546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36" name="Google Shape;236;p23"/>
            <p:cNvSpPr txBox="1"/>
            <p:nvPr/>
          </p:nvSpPr>
          <p:spPr>
            <a:xfrm>
              <a:off x="4989800" y="5419925"/>
              <a:ext cx="1547100" cy="7338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6000">
                  <a:solidFill>
                    <a:schemeClr val="lt1"/>
                  </a:solidFill>
                  <a:latin typeface="Lato"/>
                  <a:ea typeface="Lato"/>
                  <a:cs typeface="Lato"/>
                  <a:sym typeface="Lato"/>
                </a:rPr>
                <a:t>01</a:t>
              </a:r>
              <a:endParaRPr b="1" sz="6500">
                <a:solidFill>
                  <a:schemeClr val="lt1"/>
                </a:solidFill>
                <a:latin typeface="Lato"/>
                <a:ea typeface="Lato"/>
                <a:cs typeface="Lato"/>
                <a:sym typeface="Lato"/>
              </a:endParaRPr>
            </a:p>
          </p:txBody>
        </p:sp>
        <p:sp>
          <p:nvSpPr>
            <p:cNvPr id="237" name="Google Shape;237;p23"/>
            <p:cNvSpPr txBox="1"/>
            <p:nvPr/>
          </p:nvSpPr>
          <p:spPr>
            <a:xfrm>
              <a:off x="8166225" y="7975425"/>
              <a:ext cx="92016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chemeClr val="dk1"/>
                  </a:solidFill>
                  <a:latin typeface="Lato"/>
                  <a:ea typeface="Lato"/>
                  <a:cs typeface="Lato"/>
                  <a:sym typeface="Lato"/>
                </a:rPr>
                <a:t>Garage</a:t>
              </a:r>
              <a:endParaRPr b="1" sz="6000">
                <a:solidFill>
                  <a:schemeClr val="dk1"/>
                </a:solidFill>
                <a:latin typeface="Lato"/>
                <a:ea typeface="Lato"/>
                <a:cs typeface="Lato"/>
                <a:sym typeface="Lato"/>
              </a:endParaRPr>
            </a:p>
          </p:txBody>
        </p:sp>
        <p:sp>
          <p:nvSpPr>
            <p:cNvPr id="238" name="Google Shape;238;p23"/>
            <p:cNvSpPr/>
            <p:nvPr/>
          </p:nvSpPr>
          <p:spPr>
            <a:xfrm>
              <a:off x="6363077" y="7749831"/>
              <a:ext cx="1547100" cy="15546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39" name="Google Shape;239;p23"/>
            <p:cNvSpPr txBox="1"/>
            <p:nvPr/>
          </p:nvSpPr>
          <p:spPr>
            <a:xfrm>
              <a:off x="6363075" y="7960500"/>
              <a:ext cx="1547100" cy="7338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6000">
                  <a:solidFill>
                    <a:schemeClr val="lt1"/>
                  </a:solidFill>
                  <a:latin typeface="Lato"/>
                  <a:ea typeface="Lato"/>
                  <a:cs typeface="Lato"/>
                  <a:sym typeface="Lato"/>
                </a:rPr>
                <a:t>02</a:t>
              </a:r>
              <a:endParaRPr b="1" sz="6500">
                <a:solidFill>
                  <a:schemeClr val="lt1"/>
                </a:solidFill>
                <a:latin typeface="Lato"/>
                <a:ea typeface="Lato"/>
                <a:cs typeface="Lato"/>
                <a:sym typeface="Lato"/>
              </a:endParaRPr>
            </a:p>
          </p:txBody>
        </p:sp>
        <p:sp>
          <p:nvSpPr>
            <p:cNvPr id="240" name="Google Shape;240;p23"/>
            <p:cNvSpPr txBox="1"/>
            <p:nvPr/>
          </p:nvSpPr>
          <p:spPr>
            <a:xfrm>
              <a:off x="9942975" y="10516000"/>
              <a:ext cx="5691600" cy="1103400"/>
            </a:xfrm>
            <a:prstGeom prst="rect">
              <a:avLst/>
            </a:prstGeom>
            <a:noFill/>
            <a:ln>
              <a:noFill/>
            </a:ln>
          </p:spPr>
          <p:txBody>
            <a:bodyPr anchorCtr="0" anchor="t" bIns="89075" lIns="178175" spcFirstLastPara="1" rIns="178175" wrap="square" tIns="89075">
              <a:noAutofit/>
            </a:bodyPr>
            <a:lstStyle/>
            <a:p>
              <a:pPr indent="0" lvl="0" marL="0" marR="0" rtl="0" algn="l">
                <a:spcBef>
                  <a:spcPts val="0"/>
                </a:spcBef>
                <a:spcAft>
                  <a:spcPts val="0"/>
                </a:spcAft>
                <a:buNone/>
              </a:pPr>
              <a:r>
                <a:rPr b="1" lang="en-US" sz="6000">
                  <a:solidFill>
                    <a:schemeClr val="dk1"/>
                  </a:solidFill>
                  <a:latin typeface="Lato"/>
                  <a:ea typeface="Lato"/>
                  <a:cs typeface="Lato"/>
                  <a:sym typeface="Lato"/>
                </a:rPr>
                <a:t>Basement</a:t>
              </a:r>
              <a:endParaRPr b="1" sz="6000">
                <a:solidFill>
                  <a:schemeClr val="dk1"/>
                </a:solidFill>
                <a:latin typeface="Lato"/>
                <a:ea typeface="Lato"/>
                <a:cs typeface="Lato"/>
                <a:sym typeface="Lato"/>
              </a:endParaRPr>
            </a:p>
          </p:txBody>
        </p:sp>
        <p:sp>
          <p:nvSpPr>
            <p:cNvPr id="241" name="Google Shape;241;p23"/>
            <p:cNvSpPr/>
            <p:nvPr/>
          </p:nvSpPr>
          <p:spPr>
            <a:xfrm>
              <a:off x="8139827" y="10290406"/>
              <a:ext cx="1547100" cy="1554600"/>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89075" lIns="178175" spcFirstLastPara="1" rIns="178175" wrap="square" tIns="89075">
              <a:noAutofit/>
            </a:bodyPr>
            <a:lstStyle/>
            <a:p>
              <a:pPr indent="0" lvl="0" marL="0" marR="0" rtl="0" algn="ctr">
                <a:spcBef>
                  <a:spcPts val="0"/>
                </a:spcBef>
                <a:spcAft>
                  <a:spcPts val="0"/>
                </a:spcAft>
                <a:buNone/>
              </a:pPr>
              <a:r>
                <a:t/>
              </a:r>
              <a:endParaRPr sz="4200">
                <a:solidFill>
                  <a:schemeClr val="lt1"/>
                </a:solidFill>
                <a:latin typeface="Calibri"/>
                <a:ea typeface="Calibri"/>
                <a:cs typeface="Calibri"/>
                <a:sym typeface="Calibri"/>
              </a:endParaRPr>
            </a:p>
          </p:txBody>
        </p:sp>
        <p:sp>
          <p:nvSpPr>
            <p:cNvPr id="242" name="Google Shape;242;p23"/>
            <p:cNvSpPr txBox="1"/>
            <p:nvPr/>
          </p:nvSpPr>
          <p:spPr>
            <a:xfrm>
              <a:off x="8139825" y="10501075"/>
              <a:ext cx="1547100" cy="539400"/>
            </a:xfrm>
            <a:prstGeom prst="rect">
              <a:avLst/>
            </a:prstGeom>
            <a:noFill/>
            <a:ln>
              <a:noFill/>
            </a:ln>
          </p:spPr>
          <p:txBody>
            <a:bodyPr anchorCtr="0" anchor="t" bIns="89075" lIns="178175" spcFirstLastPara="1" rIns="178175" wrap="square" tIns="89075">
              <a:noAutofit/>
            </a:bodyPr>
            <a:lstStyle/>
            <a:p>
              <a:pPr indent="0" lvl="0" marL="0" marR="0" rtl="0" algn="ctr">
                <a:spcBef>
                  <a:spcPts val="0"/>
                </a:spcBef>
                <a:spcAft>
                  <a:spcPts val="0"/>
                </a:spcAft>
                <a:buNone/>
              </a:pPr>
              <a:r>
                <a:rPr b="1" lang="en-US" sz="6000">
                  <a:solidFill>
                    <a:schemeClr val="lt1"/>
                  </a:solidFill>
                  <a:latin typeface="Lato"/>
                  <a:ea typeface="Lato"/>
                  <a:cs typeface="Lato"/>
                  <a:sym typeface="Lato"/>
                </a:rPr>
                <a:t>03</a:t>
              </a:r>
              <a:endParaRPr b="1" sz="6500">
                <a:solidFill>
                  <a:schemeClr val="lt1"/>
                </a:solidFill>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300"/>
                                        <p:tgtEl>
                                          <p:spTgt spid="232"/>
                                        </p:tgtEl>
                                      </p:cBhvr>
                                    </p:animEffec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